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handoutMasterIdLst>
    <p:handoutMasterId r:id="rId19"/>
  </p:handoutMasterIdLst>
  <p:sldIdLst>
    <p:sldId id="499" r:id="rId3"/>
    <p:sldId id="486" r:id="rId4"/>
    <p:sldId id="514" r:id="rId6"/>
    <p:sldId id="515" r:id="rId7"/>
    <p:sldId id="516" r:id="rId8"/>
    <p:sldId id="384" r:id="rId9"/>
    <p:sldId id="487" r:id="rId10"/>
    <p:sldId id="539" r:id="rId11"/>
    <p:sldId id="517" r:id="rId12"/>
    <p:sldId id="494" r:id="rId13"/>
    <p:sldId id="490" r:id="rId14"/>
    <p:sldId id="535" r:id="rId15"/>
    <p:sldId id="489" r:id="rId16"/>
    <p:sldId id="536" r:id="rId17"/>
    <p:sldId id="537" r:id="rId18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C0B"/>
    <a:srgbClr val="F68908"/>
    <a:srgbClr val="FF8000"/>
    <a:srgbClr val="FD690C"/>
    <a:srgbClr val="FD6108"/>
    <a:srgbClr val="EA6A09"/>
    <a:srgbClr val="F7A654"/>
    <a:srgbClr val="50AB06"/>
    <a:srgbClr val="AA28BA"/>
    <a:srgbClr val="713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3" autoAdjust="0"/>
    <p:restoredTop sz="96341" autoAdjust="0"/>
  </p:normalViewPr>
  <p:slideViewPr>
    <p:cSldViewPr snapToGrid="0" snapToObjects="1">
      <p:cViewPr>
        <p:scale>
          <a:sx n="50" d="100"/>
          <a:sy n="50" d="100"/>
        </p:scale>
        <p:origin x="-2056" y="-792"/>
      </p:cViewPr>
      <p:guideLst>
        <p:guide orient="horz" pos="3168"/>
        <p:guide pos="242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2713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CAD9-BB83-0444-8C69-F32F4446E89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9EE94-8227-7646-92D8-0B67D6AF671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45E53-28CB-FB4F-A14C-CBBB4CC2EA4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3438" y="685800"/>
            <a:ext cx="2651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0AB20-9E67-8042-83F7-F0B95B9FBA2C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A40B6E2-7838-AC42-BA21-126CD01F7BE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DDAAA31-91F0-9B44-9BE2-B5CF6DDFE25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40E18998-D65D-D045-B12E-E0E20EFD07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9A3B2CC5-B3BD-5F47-A39D-3DD485F5601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86C1C89E-2D10-5F4B-8F49-A2D872A924F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5AC37FBE-A4B5-0243-ADEE-299CF7996309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0682DC10-6879-4E45-9EED-B27E68669CC2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C9EB08F2-3B78-C148-A78D-D833C2651234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94FCA9B-C694-1043-B1EC-5969949C7C4B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11900D4F-30E5-444F-BBEB-5EB2222B555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0346" y="9322647"/>
            <a:ext cx="1813560" cy="535517"/>
          </a:xfrm>
          <a:prstGeom prst="rect">
            <a:avLst/>
          </a:prstGeom>
        </p:spPr>
        <p:txBody>
          <a:bodyPr/>
          <a:lstStyle/>
          <a:p>
            <a:fld id="{B1FF9982-5B9B-6A41-A6D9-1A48DF1FC8B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D604-7237-AC46-B361-5A1F8938589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98" y="9519711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Condensed"/>
                <a:cs typeface="Futura Condensed"/>
              </a:defRPr>
            </a:lvl1pPr>
          </a:lstStyle>
          <a:p>
            <a:fld id="{6A77D604-7237-AC46-B361-5A1F8938589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it6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42294" y="8604841"/>
            <a:ext cx="3712022" cy="756954"/>
            <a:chOff x="742294" y="8604841"/>
            <a:chExt cx="3712022" cy="756954"/>
          </a:xfrm>
        </p:grpSpPr>
        <p:grpSp>
          <p:nvGrpSpPr>
            <p:cNvPr id="40" name="Group 39"/>
            <p:cNvGrpSpPr/>
            <p:nvPr/>
          </p:nvGrpSpPr>
          <p:grpSpPr>
            <a:xfrm>
              <a:off x="977494" y="8905415"/>
              <a:ext cx="3218710" cy="456380"/>
              <a:chOff x="1699218" y="4842934"/>
              <a:chExt cx="3218710" cy="456380"/>
            </a:xfrm>
            <a:effectLst/>
          </p:grpSpPr>
          <p:cxnSp>
            <p:nvCxnSpPr>
              <p:cNvPr id="49" name="Straight Connector 48"/>
              <p:cNvCxnSpPr/>
              <p:nvPr/>
            </p:nvCxnSpPr>
            <p:spPr>
              <a:xfrm>
                <a:off x="1699218" y="4849283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699218" y="5292964"/>
                <a:ext cx="3218710" cy="0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2248625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2777846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3328397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3850843" y="4842934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4394979" y="4845458"/>
                <a:ext cx="0" cy="450031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4917928" y="4846108"/>
                <a:ext cx="0" cy="452556"/>
              </a:xfrm>
              <a:prstGeom prst="line">
                <a:avLst/>
              </a:prstGeom>
              <a:ln w="12700" cmpd="sng">
                <a:solidFill>
                  <a:schemeClr val="bg1">
                    <a:lumMod val="65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Oval 40"/>
            <p:cNvSpPr/>
            <p:nvPr/>
          </p:nvSpPr>
          <p:spPr>
            <a:xfrm>
              <a:off x="1291701" y="8757571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1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2" name="Teardrop 41"/>
            <p:cNvSpPr/>
            <p:nvPr/>
          </p:nvSpPr>
          <p:spPr>
            <a:xfrm rot="8075815">
              <a:off x="3938093" y="8604841"/>
              <a:ext cx="516223" cy="516223"/>
            </a:xfrm>
            <a:prstGeom prst="teardrop">
              <a:avLst/>
            </a:pr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/>
            <p:cNvSpPr/>
            <p:nvPr/>
          </p:nvSpPr>
          <p:spPr>
            <a:xfrm>
              <a:off x="1820484" y="8757570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2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2355429" y="8757570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3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2890760" y="8757570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4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3425705" y="8757570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5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742294" y="8757570"/>
              <a:ext cx="470399" cy="4703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2700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Futura Condensed"/>
                  <a:cs typeface="Futura Condensed"/>
                </a:rPr>
                <a:t>0</a:t>
              </a: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005703" y="8662999"/>
              <a:ext cx="38100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6</a:t>
              </a:r>
              <a:endParaRPr lang="en-US" sz="4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609600" y="616406"/>
            <a:ext cx="305279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utura Condensed"/>
                <a:cs typeface="Futura Condensed"/>
              </a:rPr>
              <a:t>UNIT </a:t>
            </a:r>
            <a:r>
              <a:rPr lang="en-US" sz="4400" dirty="0">
                <a:latin typeface="Futura Condensed"/>
                <a:cs typeface="Futura Condensed"/>
              </a:rPr>
              <a:t>6</a:t>
            </a:r>
            <a:endParaRPr lang="en-US" sz="4400" dirty="0" smtClean="0">
              <a:latin typeface="Futura Condensed"/>
              <a:cs typeface="Futura Condensed"/>
            </a:endParaRPr>
          </a:p>
          <a:p>
            <a:r>
              <a:rPr lang="zh-CN" altLang="en-US" sz="4400" dirty="0"/>
              <a:t>编程马拉松</a:t>
            </a:r>
            <a:endParaRPr lang="en-US" sz="4400" dirty="0">
              <a:latin typeface="Futura Condensed"/>
              <a:cs typeface="Futura Condensed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09346" y="8188289"/>
            <a:ext cx="2595233" cy="1753235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endParaRPr lang="zh-CN" altLang="en-US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项目演说		</a:t>
            </a:r>
            <a:r>
              <a:rPr lang="zh-CN" altLang="en-US" sz="1200" dirty="0" smtClean="0">
                <a:latin typeface="Futura Condensed"/>
                <a:cs typeface="Futura Condensed"/>
              </a:rPr>
              <a:t>      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项目计划      	</a:t>
            </a:r>
            <a:r>
              <a:rPr lang="zh-CN" altLang="en-US" sz="1200" dirty="0" smtClean="0">
                <a:latin typeface="Futura Condensed"/>
                <a:cs typeface="Futura Condensed"/>
              </a:rPr>
              <a:t>      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设计冲刺			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项目反馈	</a:t>
            </a:r>
            <a:r>
              <a:rPr lang="zh-CN" altLang="en-US" sz="1200" dirty="0" smtClean="0">
                <a:latin typeface="Futura Condensed"/>
                <a:cs typeface="Futura Condensed"/>
              </a:rPr>
              <a:t>            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项目检查		     	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非焦点小组		     	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项目回顾 		   </a:t>
            </a:r>
            <a:endParaRPr lang="en-US" altLang="zh-CN" sz="1200" dirty="0">
              <a:latin typeface="Futura Condensed"/>
              <a:cs typeface="Futura Condensed"/>
            </a:endParaRPr>
          </a:p>
          <a:p>
            <a:r>
              <a:rPr lang="zh-CN" altLang="en-US" sz="1200" dirty="0">
                <a:latin typeface="Futura Condensed"/>
                <a:cs typeface="Futura Condensed"/>
              </a:rPr>
              <a:t>作品展示 			   </a:t>
            </a:r>
            <a:endParaRPr lang="en-US" altLang="zh-CN" sz="1200" dirty="0">
              <a:latin typeface="Futura Condensed"/>
              <a:cs typeface="Futura Condensed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-1" y="7559351"/>
            <a:ext cx="7772401" cy="666231"/>
            <a:chOff x="-1" y="7378700"/>
            <a:chExt cx="7772401" cy="666231"/>
          </a:xfrm>
        </p:grpSpPr>
        <p:sp>
          <p:nvSpPr>
            <p:cNvPr id="30" name="Rectangle 29"/>
            <p:cNvSpPr/>
            <p:nvPr/>
          </p:nvSpPr>
          <p:spPr>
            <a:xfrm>
              <a:off x="-1" y="7406951"/>
              <a:ext cx="7772401" cy="479582"/>
            </a:xfrm>
            <a:prstGeom prst="rect">
              <a:avLst/>
            </a:prstGeom>
            <a:solidFill>
              <a:srgbClr val="EA6A09"/>
            </a:solidFill>
            <a:ln>
              <a:solidFill>
                <a:srgbClr val="EA6A0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Diamond 30"/>
            <p:cNvSpPr/>
            <p:nvPr/>
          </p:nvSpPr>
          <p:spPr>
            <a:xfrm>
              <a:off x="2108219" y="7648251"/>
              <a:ext cx="381000" cy="381000"/>
            </a:xfrm>
            <a:prstGeom prst="diamond">
              <a:avLst/>
            </a:pr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Diamond 31"/>
            <p:cNvSpPr/>
            <p:nvPr/>
          </p:nvSpPr>
          <p:spPr>
            <a:xfrm>
              <a:off x="5681688" y="7663931"/>
              <a:ext cx="384162" cy="381000"/>
            </a:xfrm>
            <a:prstGeom prst="diamond">
              <a:avLst/>
            </a:pr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79937" y="7378700"/>
              <a:ext cx="3187664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包含内容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17500" y="7378700"/>
              <a:ext cx="3962438" cy="5232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目前所在</a:t>
              </a:r>
              <a:endParaRPr lang="en-US" sz="2800" dirty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981046" y="1196178"/>
            <a:ext cx="5145917" cy="275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/>
              <a:t>与小组成员讨论你的项目进度，根据获得的反馈制定后续行动计划。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57895" y="6563962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853251" y="6563962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/>
          <p:cNvGrpSpPr/>
          <p:nvPr/>
        </p:nvGrpSpPr>
        <p:grpSpPr>
          <a:xfrm>
            <a:off x="557894" y="6572585"/>
            <a:ext cx="6343199" cy="261610"/>
            <a:chOff x="549582" y="2758606"/>
            <a:chExt cx="6343199" cy="261610"/>
          </a:xfrm>
        </p:grpSpPr>
        <p:sp>
          <p:nvSpPr>
            <p:cNvPr id="78" name="TextBox 77"/>
            <p:cNvSpPr txBox="1"/>
            <p:nvPr/>
          </p:nvSpPr>
          <p:spPr>
            <a:xfrm flipH="1">
              <a:off x="549582" y="2758606"/>
              <a:ext cx="30478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接下来小组成员如何分工？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 flipH="1">
              <a:off x="3844939" y="2758606"/>
              <a:ext cx="30478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为了取得进展，你可能需要些什么帮助？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073504" y="805400"/>
            <a:ext cx="4986033" cy="351790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100" dirty="0"/>
              <a:t>检查人</a:t>
            </a:r>
            <a:r>
              <a:rPr lang="en-US" sz="1100" dirty="0" smtClean="0">
                <a:latin typeface="Futura Condensed"/>
                <a:cs typeface="Futura Condensed"/>
              </a:rPr>
              <a:t>:______________________________________________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67373" y="2775889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862729" y="2775889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567372" y="2784512"/>
            <a:ext cx="6343199" cy="261610"/>
            <a:chOff x="549582" y="2758606"/>
            <a:chExt cx="6343199" cy="261610"/>
          </a:xfrm>
        </p:grpSpPr>
        <p:sp>
          <p:nvSpPr>
            <p:cNvPr id="40" name="TextBox 39"/>
            <p:cNvSpPr txBox="1"/>
            <p:nvPr/>
          </p:nvSpPr>
          <p:spPr>
            <a:xfrm flipH="1">
              <a:off x="549582" y="2758606"/>
              <a:ext cx="30478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到目前为止，项目中你最喜欢的部分是什么？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flipH="1">
              <a:off x="3844939" y="2758606"/>
              <a:ext cx="3047842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项目的哪部分仍需要进一步加工？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457200" y="595840"/>
            <a:ext cx="281594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项目检查</a:t>
            </a:r>
            <a:endParaRPr lang="zh-CN" altLang="en-US" sz="28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0" y="2128868"/>
            <a:ext cx="7582143" cy="479582"/>
            <a:chOff x="-1" y="2128868"/>
            <a:chExt cx="7582143" cy="479582"/>
          </a:xfrm>
        </p:grpSpPr>
        <p:sp>
          <p:nvSpPr>
            <p:cNvPr id="33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57199" y="2128868"/>
              <a:ext cx="676194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项目过程回顾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0" y="5917944"/>
            <a:ext cx="7582143" cy="479582"/>
            <a:chOff x="-1" y="2128868"/>
            <a:chExt cx="7582143" cy="479582"/>
          </a:xfrm>
        </p:grpSpPr>
        <p:sp>
          <p:nvSpPr>
            <p:cNvPr id="38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7199" y="2128868"/>
              <a:ext cx="676194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下一步行动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it6hackathon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073503" y="793384"/>
            <a:ext cx="5508639" cy="52133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100" dirty="0"/>
              <a:t>项目标题</a:t>
            </a:r>
            <a:r>
              <a:rPr lang="en-US" sz="1100" dirty="0" smtClean="0">
                <a:latin typeface="Futura Condensed"/>
                <a:cs typeface="Futura Condensed"/>
              </a:rPr>
              <a:t>:    _______________________________________________</a:t>
            </a:r>
            <a:endParaRPr lang="en-US" sz="1100" dirty="0" smtClean="0">
              <a:latin typeface="Futura Condensed"/>
              <a:cs typeface="Futura Condensed"/>
            </a:endParaRPr>
          </a:p>
          <a:p>
            <a:r>
              <a:rPr lang="zh-CN" altLang="en-US" sz="1100" dirty="0"/>
              <a:t>采访者</a:t>
            </a:r>
            <a:r>
              <a:rPr lang="en-US" sz="1100" dirty="0" smtClean="0">
                <a:latin typeface="Futura Condensed"/>
                <a:cs typeface="Futura Condensed"/>
              </a:rPr>
              <a:t>:  _________________________________________________</a:t>
            </a:r>
            <a:endParaRPr lang="en-US" sz="1100" dirty="0" smtClean="0">
              <a:latin typeface="Futura Condensed"/>
              <a:cs typeface="Futura Condensed"/>
            </a:endParaRPr>
          </a:p>
        </p:txBody>
      </p:sp>
      <p:sp>
        <p:nvSpPr>
          <p:cNvPr id="75" name="TextBox 74"/>
          <p:cNvSpPr txBox="1"/>
          <p:nvPr/>
        </p:nvSpPr>
        <p:spPr>
          <a:xfrm flipH="1">
            <a:off x="448734" y="2146785"/>
            <a:ext cx="3402082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IDENTIFY</a:t>
            </a:r>
            <a:endParaRPr lang="en-US" sz="2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76" name="Isosceles Triangle 75"/>
          <p:cNvSpPr/>
          <p:nvPr/>
        </p:nvSpPr>
        <p:spPr>
          <a:xfrm rot="16200000">
            <a:off x="6954380" y="2254716"/>
            <a:ext cx="47637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 flipH="1">
            <a:off x="448733" y="7324425"/>
            <a:ext cx="3402082" cy="4616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SKILLS IN SCRATCH</a:t>
            </a:r>
            <a:endParaRPr lang="en-US" sz="2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983952" y="1370122"/>
            <a:ext cx="5788447" cy="275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在这个活动中，你将通过采访和观察他人，来获得你进行中的项目的</a:t>
            </a:r>
            <a:r>
              <a:rPr lang="zh-CN" altLang="en-US" sz="1200" dirty="0" smtClean="0"/>
              <a:t>反馈</a:t>
            </a:r>
            <a:endParaRPr lang="en-US" sz="1200" dirty="0" smtClean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8731" y="2729813"/>
            <a:ext cx="6620966" cy="1858034"/>
            <a:chOff x="448731" y="2723246"/>
            <a:chExt cx="6620966" cy="1858034"/>
          </a:xfrm>
        </p:grpSpPr>
        <p:sp>
          <p:nvSpPr>
            <p:cNvPr id="21" name="TextBox 20"/>
            <p:cNvSpPr txBox="1"/>
            <p:nvPr/>
          </p:nvSpPr>
          <p:spPr>
            <a:xfrm flipH="1">
              <a:off x="448731" y="2723246"/>
              <a:ext cx="132601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+  </a:t>
              </a:r>
              <a:r>
                <a:rPr lang="zh-CN" altLang="en-US" sz="1100" dirty="0" smtClean="0"/>
                <a:t>哪</a:t>
              </a:r>
              <a:r>
                <a:rPr lang="zh-CN" altLang="en-US" sz="1100" dirty="0"/>
                <a:t>类人可能会从与众不同的视角给出反馈？</a:t>
              </a:r>
              <a:endParaRPr lang="zh-CN" altLang="en-US" sz="1100" dirty="0"/>
            </a:p>
            <a:p>
              <a:r>
                <a:rPr lang="en-US" altLang="zh-CN" sz="1100" dirty="0" smtClean="0"/>
                <a:t>+  </a:t>
              </a:r>
              <a:r>
                <a:rPr lang="zh-CN" altLang="en-US" sz="1100" dirty="0" smtClean="0"/>
                <a:t>你</a:t>
              </a:r>
              <a:r>
                <a:rPr lang="zh-CN" altLang="en-US" sz="1100" dirty="0"/>
                <a:t>打算把项目草图分享给哪两位非焦点小组成员 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74745" y="2742950"/>
              <a:ext cx="5294952" cy="183833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62595" y="5293187"/>
            <a:ext cx="6596942" cy="1858034"/>
            <a:chOff x="462595" y="5298690"/>
            <a:chExt cx="6596942" cy="1858034"/>
          </a:xfrm>
        </p:grpSpPr>
        <p:sp>
          <p:nvSpPr>
            <p:cNvPr id="25" name="TextBox 24"/>
            <p:cNvSpPr txBox="1"/>
            <p:nvPr/>
          </p:nvSpPr>
          <p:spPr>
            <a:xfrm flipH="1">
              <a:off x="462595" y="5298690"/>
              <a:ext cx="1312151" cy="1783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把你的项目分享给非焦点小组并观察他们的反应。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zh-CN" altLang="en-US" sz="1100" dirty="0"/>
                <a:t>他们在哪个部分遇到问题？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zh-CN" altLang="en-US" sz="1100" dirty="0"/>
                <a:t>他们是否按照你想象的那样与你的项目进行互动？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zh-CN" altLang="en-US" sz="1100" dirty="0"/>
                <a:t>他们做出什么令人惊讶的事吗 </a:t>
              </a:r>
              <a:r>
                <a:rPr lang="en-US" altLang="zh-CN" sz="1100" dirty="0"/>
                <a:t>?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774746" y="5318394"/>
              <a:ext cx="5284791" cy="183833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67120" y="7826147"/>
            <a:ext cx="6596942" cy="1858034"/>
            <a:chOff x="462595" y="5298690"/>
            <a:chExt cx="6596942" cy="1858034"/>
          </a:xfrm>
        </p:grpSpPr>
        <p:sp>
          <p:nvSpPr>
            <p:cNvPr id="30" name="TextBox 29"/>
            <p:cNvSpPr txBox="1"/>
            <p:nvPr/>
          </p:nvSpPr>
          <p:spPr>
            <a:xfrm flipH="1">
              <a:off x="462595" y="5298690"/>
              <a:ext cx="1312151" cy="1783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在观察结束后，采访你的非焦点小组成员，问问他们的体会。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zh-CN" altLang="en-US" sz="1100" dirty="0"/>
                <a:t>从访谈中，你得到了什么反馈？</a:t>
              </a:r>
              <a:endParaRPr lang="zh-CN" altLang="en-US" sz="1100" dirty="0"/>
            </a:p>
            <a:p>
              <a:r>
                <a:rPr lang="en-US" altLang="zh-CN" sz="1100" dirty="0"/>
                <a:t>+ </a:t>
              </a:r>
              <a:r>
                <a:rPr lang="zh-CN" altLang="en-US" sz="1100" dirty="0"/>
                <a:t>下一步，你打算把什么建议（如果有的话）融入你的项目？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774746" y="5318394"/>
              <a:ext cx="5284791" cy="183833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57200" y="595840"/>
            <a:ext cx="161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非焦点小组</a:t>
            </a:r>
            <a:endParaRPr lang="en-US" sz="3600" dirty="0" smtClean="0">
              <a:latin typeface="Futura Condensed"/>
              <a:cs typeface="Futura Condensed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0" y="2128868"/>
            <a:ext cx="7582143" cy="479582"/>
            <a:chOff x="-1" y="2128868"/>
            <a:chExt cx="7582143" cy="479582"/>
          </a:xfrm>
        </p:grpSpPr>
        <p:sp>
          <p:nvSpPr>
            <p:cNvPr id="39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57199" y="2128868"/>
              <a:ext cx="676194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辨别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0" y="4693188"/>
            <a:ext cx="7582143" cy="479582"/>
            <a:chOff x="-1" y="2128868"/>
            <a:chExt cx="7582143" cy="479582"/>
          </a:xfrm>
        </p:grpSpPr>
        <p:sp>
          <p:nvSpPr>
            <p:cNvPr id="42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57199" y="2128868"/>
              <a:ext cx="676194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观察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0" y="7273370"/>
            <a:ext cx="7582143" cy="479582"/>
            <a:chOff x="-1" y="2128868"/>
            <a:chExt cx="7582143" cy="479582"/>
          </a:xfrm>
        </p:grpSpPr>
        <p:sp>
          <p:nvSpPr>
            <p:cNvPr id="45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7199" y="2128868"/>
              <a:ext cx="676194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访谈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描述</a:t>
              </a:r>
              <a:r>
                <a:rPr lang="zh-CN" altLang="en-US" sz="1600" dirty="0">
                  <a:latin typeface="Futura Condensed"/>
                  <a:cs typeface="Futura Condensed"/>
                </a:rPr>
                <a:t>你的非焦点小组成员，并说明选择他们的</a:t>
              </a:r>
              <a:r>
                <a:rPr lang="zh-CN" altLang="en-US" sz="1600" dirty="0" smtClean="0">
                  <a:latin typeface="Futura Condensed"/>
                  <a:cs typeface="Futura Condensed"/>
                </a:rPr>
                <a:t>原因：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他们</a:t>
              </a:r>
              <a:r>
                <a:rPr lang="zh-CN" altLang="en-US" sz="1600" dirty="0">
                  <a:latin typeface="Futura Condensed"/>
                  <a:cs typeface="Futura Condensed"/>
                </a:rPr>
                <a:t>的想法会怎样影响你的项目？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6840670" y="0"/>
            <a:ext cx="493776" cy="2791968"/>
            <a:chOff x="550334" y="0"/>
            <a:chExt cx="493776" cy="2791968"/>
          </a:xfrm>
        </p:grpSpPr>
        <p:pic>
          <p:nvPicPr>
            <p:cNvPr id="33" name="Picture 32" descr="Unit6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34" y="0"/>
              <a:ext cx="493776" cy="2791968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5400000">
              <a:off x="-422530" y="1017693"/>
              <a:ext cx="2434164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6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57200" y="595840"/>
            <a:ext cx="2815942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dirty="0" smtClean="0">
                <a:latin typeface="Futura Condensed"/>
                <a:cs typeface="Futura Condensed"/>
              </a:rPr>
              <a:t>非焦点小组</a:t>
            </a:r>
            <a:endParaRPr lang="en-US" altLang="zh-CN" sz="3400" dirty="0" smtClean="0">
              <a:latin typeface="Futura Condensed"/>
              <a:cs typeface="Futura Condensed"/>
            </a:endParaRPr>
          </a:p>
          <a:p>
            <a:r>
              <a:rPr lang="zh-CN" altLang="en-US" sz="3400" dirty="0" smtClean="0">
                <a:latin typeface="Futura Condensed"/>
                <a:cs typeface="Futura Condensed"/>
              </a:rPr>
              <a:t>反思</a:t>
            </a:r>
            <a:endParaRPr lang="en-US" sz="3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4107621" y="7666079"/>
            <a:ext cx="2996738" cy="2115597"/>
            <a:chOff x="4325342" y="7653720"/>
            <a:chExt cx="2996738" cy="2177623"/>
          </a:xfrm>
        </p:grpSpPr>
        <p:cxnSp>
          <p:nvCxnSpPr>
            <p:cNvPr id="73" name="Straight Connector 72"/>
            <p:cNvCxnSpPr/>
            <p:nvPr/>
          </p:nvCxnSpPr>
          <p:spPr>
            <a:xfrm>
              <a:off x="4328043" y="7653720"/>
              <a:ext cx="1" cy="2177623"/>
            </a:xfrm>
            <a:prstGeom prst="line">
              <a:avLst/>
            </a:prstGeom>
            <a:ln w="3175" cmpd="sng">
              <a:solidFill>
                <a:srgbClr val="EA6A09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4325342" y="9823704"/>
              <a:ext cx="2980582" cy="0"/>
            </a:xfrm>
            <a:prstGeom prst="line">
              <a:avLst/>
            </a:prstGeom>
            <a:ln w="3175" cmpd="sng">
              <a:solidFill>
                <a:srgbClr val="EA6A09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7305924" y="8334608"/>
              <a:ext cx="16156" cy="1496735"/>
            </a:xfrm>
            <a:prstGeom prst="line">
              <a:avLst/>
            </a:prstGeom>
            <a:ln w="3175" cmpd="sng">
              <a:solidFill>
                <a:srgbClr val="EA6A09"/>
              </a:solidFill>
              <a:prstDash val="dash"/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57199" y="630326"/>
            <a:ext cx="1699197" cy="95313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Futura Condensed"/>
                <a:cs typeface="Futura Condensed"/>
              </a:rPr>
              <a:t>项目回顾反思</a:t>
            </a:r>
            <a:endParaRPr lang="zh-CN" altLang="en-US" sz="2800" dirty="0">
              <a:latin typeface="Futura Condensed"/>
              <a:cs typeface="Futura Condensed"/>
            </a:endParaRPr>
          </a:p>
        </p:txBody>
      </p:sp>
      <p:sp>
        <p:nvSpPr>
          <p:cNvPr id="46" name="TextBox 45"/>
          <p:cNvSpPr txBox="1"/>
          <p:nvPr/>
        </p:nvSpPr>
        <p:spPr>
          <a:xfrm flipH="1">
            <a:off x="448730" y="1951263"/>
            <a:ext cx="1707667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FEEDBACK FOR:</a:t>
            </a:r>
            <a:endParaRPr lang="en-US" sz="2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2156397" y="2297454"/>
            <a:ext cx="47402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 flipH="1">
            <a:off x="448733" y="2346907"/>
            <a:ext cx="61870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你的项目是什么？</a:t>
            </a:r>
            <a:endParaRPr lang="zh-CN" altLang="en-US" sz="1100" dirty="0"/>
          </a:p>
          <a:p>
            <a:r>
              <a:rPr lang="zh-CN" altLang="en-US" sz="1100" dirty="0"/>
              <a:t>它是如何工作的？你怎么想到这个主意？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34" name="TextBox 33"/>
          <p:cNvSpPr txBox="1"/>
          <p:nvPr/>
        </p:nvSpPr>
        <p:spPr>
          <a:xfrm flipH="1">
            <a:off x="439852" y="5054103"/>
            <a:ext cx="618709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你的项目开发过程是怎样的？</a:t>
            </a:r>
            <a:endParaRPr lang="zh-CN" altLang="en-US" sz="1100" dirty="0"/>
          </a:p>
          <a:p>
            <a:r>
              <a:rPr lang="zh-CN" altLang="en-US" sz="1100" dirty="0"/>
              <a:t>哪些部分是有趣的？有挑战性的？令人惊喜的？为什么？</a:t>
            </a:r>
            <a:endParaRPr lang="zh-CN" altLang="en-US" sz="1100" dirty="0"/>
          </a:p>
          <a:p>
            <a:r>
              <a:rPr lang="zh-CN" altLang="en-US" sz="1100" dirty="0"/>
              <a:t>你学到了什么？</a:t>
            </a:r>
            <a:endParaRPr lang="en-US" sz="1100" dirty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439435" y="7750068"/>
            <a:ext cx="3542608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你对项目感到最骄傲的地方是什么？</a:t>
            </a:r>
            <a:endParaRPr lang="zh-CN" altLang="en-US" sz="1100" dirty="0"/>
          </a:p>
          <a:p>
            <a:r>
              <a:rPr lang="zh-CN" altLang="en-US" sz="1100" dirty="0"/>
              <a:t>你会改变什么？</a:t>
            </a:r>
            <a:endParaRPr lang="en-US" sz="1100" dirty="0" smtClean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7207507"/>
            <a:ext cx="7772400" cy="476372"/>
            <a:chOff x="0" y="7207507"/>
            <a:chExt cx="7772400" cy="476372"/>
          </a:xfrm>
        </p:grpSpPr>
        <p:sp>
          <p:nvSpPr>
            <p:cNvPr id="61" name="Rectangle 60"/>
            <p:cNvSpPr/>
            <p:nvPr/>
          </p:nvSpPr>
          <p:spPr>
            <a:xfrm flipH="1">
              <a:off x="0" y="7207507"/>
              <a:ext cx="7772400" cy="476372"/>
            </a:xfrm>
            <a:prstGeom prst="rect">
              <a:avLst/>
            </a:pr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 flipH="1">
              <a:off x="439435" y="7214861"/>
              <a:ext cx="3910504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现在呢 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?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81" name="Isosceles Triangle 80"/>
          <p:cNvSpPr/>
          <p:nvPr/>
        </p:nvSpPr>
        <p:spPr>
          <a:xfrm rot="16200000">
            <a:off x="6837650" y="7316387"/>
            <a:ext cx="476372" cy="243905"/>
          </a:xfrm>
          <a:prstGeom prst="triangle">
            <a:avLst>
              <a:gd name="adj" fmla="val 51144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Callout 50"/>
          <p:cNvSpPr/>
          <p:nvPr/>
        </p:nvSpPr>
        <p:spPr>
          <a:xfrm rot="6137987" flipH="1" flipV="1">
            <a:off x="5759943" y="6599880"/>
            <a:ext cx="1624069" cy="1808863"/>
          </a:xfrm>
          <a:prstGeom prst="wedgeEllipseCallout">
            <a:avLst>
              <a:gd name="adj1" fmla="val -36970"/>
              <a:gd name="adj2" fmla="val 48187"/>
            </a:avLst>
          </a:prstGeom>
          <a:solidFill>
            <a:schemeClr val="accent6">
              <a:lumMod val="20000"/>
              <a:lumOff val="80000"/>
            </a:schemeClr>
          </a:solidFill>
          <a:ln w="12700" cap="rnd" cmpd="sng">
            <a:solidFill>
              <a:srgbClr val="FFFFFF"/>
            </a:solidFill>
            <a:prstDash val="solid"/>
            <a:beve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>
            <a:normAutofit/>
          </a:bodyPr>
          <a:lstStyle/>
          <a:p>
            <a:pPr algn="ctr"/>
            <a:r>
              <a:rPr lang="zh-CN" altLang="en-US" dirty="0">
                <a:solidFill>
                  <a:srgbClr val="FD690C"/>
                </a:solidFill>
              </a:rPr>
              <a:t>你接下来想创造什么？</a:t>
            </a:r>
            <a:endParaRPr lang="en-US" sz="2400" kern="1300" baseline="-25000" dirty="0" smtClean="0">
              <a:solidFill>
                <a:srgbClr val="FD690C"/>
              </a:solidFill>
              <a:latin typeface="Futura Condensed"/>
              <a:cs typeface="Futura Condensed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244023" y="805400"/>
            <a:ext cx="4815513" cy="351790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100" dirty="0"/>
              <a:t>项目回顾者</a:t>
            </a:r>
            <a:r>
              <a:rPr lang="en-US" sz="1100" dirty="0" smtClean="0">
                <a:latin typeface="Futura Condensed"/>
                <a:cs typeface="Futura Condensed"/>
              </a:rPr>
              <a:t>: 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49059" y="1196178"/>
            <a:ext cx="514591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/>
              <a:t>借助以下的提示 </a:t>
            </a:r>
            <a:r>
              <a:rPr lang="en-US" altLang="zh-CN" sz="1200" dirty="0"/>
              <a:t>, </a:t>
            </a:r>
            <a:r>
              <a:rPr lang="zh-CN" altLang="en-US" sz="1200" dirty="0"/>
              <a:t>回顾你的设计过程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0" y="1787800"/>
            <a:ext cx="7582143" cy="479582"/>
            <a:chOff x="-1" y="2128868"/>
            <a:chExt cx="7582143" cy="479582"/>
          </a:xfrm>
        </p:grpSpPr>
        <p:sp>
          <p:nvSpPr>
            <p:cNvPr id="48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57199" y="2129513"/>
              <a:ext cx="6761944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是什么？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0" y="4493025"/>
            <a:ext cx="7582143" cy="479582"/>
            <a:chOff x="-1" y="2128868"/>
            <a:chExt cx="7582143" cy="479582"/>
          </a:xfrm>
        </p:grpSpPr>
        <p:sp>
          <p:nvSpPr>
            <p:cNvPr id="52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57199" y="2129513"/>
              <a:ext cx="6761944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过程如何？</a:t>
              </a:r>
              <a:endPara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57995" y="2725094"/>
            <a:ext cx="6872422" cy="6974779"/>
            <a:chOff x="443298" y="2725094"/>
            <a:chExt cx="6872422" cy="6974779"/>
          </a:xfrm>
        </p:grpSpPr>
        <p:grpSp>
          <p:nvGrpSpPr>
            <p:cNvPr id="51" name="Group 50"/>
            <p:cNvGrpSpPr/>
            <p:nvPr/>
          </p:nvGrpSpPr>
          <p:grpSpPr>
            <a:xfrm>
              <a:off x="444499" y="2725094"/>
              <a:ext cx="6871221" cy="1658949"/>
              <a:chOff x="444499" y="2725094"/>
              <a:chExt cx="6871221" cy="1658949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535219" y="3149603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44499" y="2725094"/>
                <a:ext cx="6871221" cy="337185"/>
                <a:chOff x="444499" y="3063754"/>
                <a:chExt cx="6871221" cy="337185"/>
              </a:xfrm>
            </p:grpSpPr>
            <p:sp>
              <p:nvSpPr>
                <p:cNvPr id="74" name="TextBox 73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回顾</a:t>
                  </a: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你的设计笔记。你做的笔记有哪些类型？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/>
            <p:cNvGrpSpPr/>
            <p:nvPr/>
          </p:nvGrpSpPr>
          <p:grpSpPr>
            <a:xfrm>
              <a:off x="444499" y="4496851"/>
              <a:ext cx="6871221" cy="1658950"/>
              <a:chOff x="444499" y="4530719"/>
              <a:chExt cx="6871221" cy="165895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535219" y="4955229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8" name="Group 67"/>
              <p:cNvGrpSpPr/>
              <p:nvPr/>
            </p:nvGrpSpPr>
            <p:grpSpPr>
              <a:xfrm>
                <a:off x="444499" y="4530719"/>
                <a:ext cx="6871221" cy="338554"/>
                <a:chOff x="444499" y="3063754"/>
                <a:chExt cx="6871221" cy="338554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444499" y="3063754"/>
                  <a:ext cx="687122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哪些笔记最有用？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7" name="Group 56"/>
            <p:cNvGrpSpPr/>
            <p:nvPr/>
          </p:nvGrpSpPr>
          <p:grpSpPr>
            <a:xfrm>
              <a:off x="444499" y="6268517"/>
              <a:ext cx="6871221" cy="1658950"/>
              <a:chOff x="444499" y="6353187"/>
              <a:chExt cx="6871221" cy="16589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35219" y="6777697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444499" y="6353187"/>
                <a:ext cx="6871221" cy="337185"/>
                <a:chOff x="444499" y="3063754"/>
                <a:chExt cx="6871221" cy="337185"/>
              </a:xfrm>
            </p:grpSpPr>
            <p:sp>
              <p:nvSpPr>
                <p:cNvPr id="65" name="TextBox 64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  <a:sym typeface="+mn-ea"/>
                    </a:rPr>
                    <a:t>到目前为止，你最喜欢你做的哪个 </a:t>
                  </a:r>
                  <a:r>
                    <a:rPr lang="en-US" altLang="zh-CN" sz="1600" dirty="0">
                      <a:latin typeface="Futura Condensed"/>
                      <a:cs typeface="Futura Condensed"/>
                      <a:sym typeface="+mn-ea"/>
                    </a:rPr>
                    <a:t>Scratch </a:t>
                  </a:r>
                  <a:r>
                    <a:rPr lang="zh-CN" altLang="en-US" sz="1600" dirty="0">
                      <a:latin typeface="Futura Condensed"/>
                      <a:cs typeface="Futura Condensed"/>
                      <a:sym typeface="+mn-ea"/>
                    </a:rPr>
                    <a:t>项目？为什么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  <a:sym typeface="+mn-ea"/>
                    </a:rPr>
                    <a:t>？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 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Group 57"/>
            <p:cNvGrpSpPr/>
            <p:nvPr/>
          </p:nvGrpSpPr>
          <p:grpSpPr>
            <a:xfrm>
              <a:off x="443298" y="8040923"/>
              <a:ext cx="6871221" cy="1658950"/>
              <a:chOff x="443298" y="8176395"/>
              <a:chExt cx="6871221" cy="165895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534018" y="8600905"/>
                <a:ext cx="6779300" cy="1234440"/>
              </a:xfrm>
              <a:prstGeom prst="rect">
                <a:avLst/>
              </a:prstGeom>
              <a:noFill/>
              <a:ln w="3175" cmpd="sng"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443298" y="8176395"/>
                <a:ext cx="6871221" cy="337185"/>
                <a:chOff x="444499" y="3063754"/>
                <a:chExt cx="6871221" cy="337185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444499" y="3063754"/>
                  <a:ext cx="6871221" cy="3371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Lucida Grande" panose="020B0600040502020204"/>
                    <a:buChar char="+"/>
                  </a:pPr>
                  <a:r>
                    <a:rPr lang="zh-CN" altLang="en-US" sz="1600" dirty="0">
                      <a:latin typeface="Futura Condensed"/>
                      <a:cs typeface="Futura Condensed"/>
                    </a:rPr>
                    <a:t>你下一步想创作</a:t>
                  </a:r>
                  <a:r>
                    <a:rPr lang="zh-CN" altLang="en-US" sz="1600" dirty="0" smtClean="0">
                      <a:latin typeface="Futura Condensed"/>
                      <a:cs typeface="Futura Condensed"/>
                    </a:rPr>
                    <a:t>什么？</a:t>
                  </a:r>
                  <a:endParaRPr lang="en-US" sz="1600" dirty="0">
                    <a:latin typeface="Futura Condensed"/>
                    <a:cs typeface="Futura Condensed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>
                <a:xfrm>
                  <a:off x="535219" y="3400200"/>
                  <a:ext cx="6780501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6" name="Group 75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77" name="TextBox 76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57995" y="595839"/>
            <a:ext cx="281594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作品</a:t>
            </a:r>
            <a:r>
              <a:rPr lang="zh-CN" altLang="en-US" sz="4800" dirty="0" smtClean="0"/>
              <a:t>展示反思</a:t>
            </a:r>
            <a:endParaRPr lang="en-US" sz="4800" dirty="0">
              <a:latin typeface="Futura Condensed"/>
              <a:cs typeface="Futura Condensed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6840670" y="0"/>
            <a:ext cx="493776" cy="2791968"/>
            <a:chOff x="550334" y="0"/>
            <a:chExt cx="493776" cy="2791968"/>
          </a:xfrm>
        </p:grpSpPr>
        <p:pic>
          <p:nvPicPr>
            <p:cNvPr id="53" name="Picture 52" descr="Unit6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34" y="0"/>
              <a:ext cx="493776" cy="2791968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 rot="5400000">
              <a:off x="-422530" y="1017693"/>
              <a:ext cx="2434164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6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34560" y="1937818"/>
            <a:ext cx="6314560" cy="6097169"/>
            <a:chOff x="513607" y="3486265"/>
            <a:chExt cx="3388768" cy="3272103"/>
          </a:xfrm>
        </p:grpSpPr>
        <p:grpSp>
          <p:nvGrpSpPr>
            <p:cNvPr id="152" name="Group 151"/>
            <p:cNvGrpSpPr/>
            <p:nvPr/>
          </p:nvGrpSpPr>
          <p:grpSpPr>
            <a:xfrm>
              <a:off x="727169" y="3781096"/>
              <a:ext cx="3053854" cy="2977272"/>
              <a:chOff x="1843025" y="1874137"/>
              <a:chExt cx="3687757" cy="3595286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843025" y="1874137"/>
                <a:ext cx="3595288" cy="3595286"/>
                <a:chOff x="1843025" y="1874137"/>
                <a:chExt cx="3595288" cy="3595286"/>
              </a:xfrm>
            </p:grpSpPr>
            <p:grpSp>
              <p:nvGrpSpPr>
                <p:cNvPr id="157" name="Group 156"/>
                <p:cNvGrpSpPr/>
                <p:nvPr/>
              </p:nvGrpSpPr>
              <p:grpSpPr>
                <a:xfrm>
                  <a:off x="1843025" y="1874137"/>
                  <a:ext cx="3595288" cy="3595286"/>
                  <a:chOff x="1843025" y="1874137"/>
                  <a:chExt cx="3595288" cy="3595286"/>
                </a:xfrm>
              </p:grpSpPr>
              <p:sp>
                <p:nvSpPr>
                  <p:cNvPr id="161" name="Oval 160"/>
                  <p:cNvSpPr/>
                  <p:nvPr/>
                </p:nvSpPr>
                <p:spPr>
                  <a:xfrm rot="331695">
                    <a:off x="1843025" y="1874137"/>
                    <a:ext cx="3595288" cy="3595286"/>
                  </a:xfrm>
                  <a:prstGeom prst="ellipse">
                    <a:avLst/>
                  </a:prstGeom>
                  <a:noFill/>
                  <a:ln>
                    <a:solidFill>
                      <a:schemeClr val="bg1">
                        <a:lumMod val="65000"/>
                      </a:schemeClr>
                    </a:solidFill>
                    <a:prstDash val="dash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rgbClr val="EA6A09"/>
                      </a:solidFill>
                    </a:endParaRPr>
                  </a:p>
                </p:txBody>
              </p:sp>
              <p:grpSp>
                <p:nvGrpSpPr>
                  <p:cNvPr id="162" name="Group 161"/>
                  <p:cNvGrpSpPr/>
                  <p:nvPr/>
                </p:nvGrpSpPr>
                <p:grpSpPr>
                  <a:xfrm>
                    <a:off x="2730100" y="2037564"/>
                    <a:ext cx="158635" cy="119556"/>
                    <a:chOff x="2730100" y="2037564"/>
                    <a:chExt cx="158635" cy="119556"/>
                  </a:xfrm>
                </p:grpSpPr>
                <p:sp>
                  <p:nvSpPr>
                    <p:cNvPr id="163" name="Rectangle 162"/>
                    <p:cNvSpPr/>
                    <p:nvPr/>
                  </p:nvSpPr>
                  <p:spPr>
                    <a:xfrm>
                      <a:off x="2759075" y="2037564"/>
                      <a:ext cx="129660" cy="119556"/>
                    </a:xfrm>
                    <a:prstGeom prst="rect">
                      <a:avLst/>
                    </a:prstGeom>
                    <a:ln>
                      <a:solidFill>
                        <a:srgbClr val="FFFFFF"/>
                      </a:solidFill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4" name="Straight Connector 163"/>
                    <p:cNvCxnSpPr/>
                    <p:nvPr/>
                  </p:nvCxnSpPr>
                  <p:spPr>
                    <a:xfrm flipV="1">
                      <a:off x="2730100" y="2061816"/>
                      <a:ext cx="121449" cy="71052"/>
                    </a:xfrm>
                    <a:prstGeom prst="line">
                      <a:avLst/>
                    </a:prstGeom>
                    <a:ln w="57150" cmpd="sng">
                      <a:solidFill>
                        <a:srgbClr val="A6A6A6"/>
                      </a:solidFill>
                      <a:headEnd type="non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158" name="Group 157"/>
                <p:cNvGrpSpPr/>
                <p:nvPr/>
              </p:nvGrpSpPr>
              <p:grpSpPr>
                <a:xfrm>
                  <a:off x="2629415" y="5149850"/>
                  <a:ext cx="203356" cy="119556"/>
                  <a:chOff x="2629415" y="5149850"/>
                  <a:chExt cx="203356" cy="119556"/>
                </a:xfrm>
              </p:grpSpPr>
              <p:sp>
                <p:nvSpPr>
                  <p:cNvPr id="159" name="Rectangle 158"/>
                  <p:cNvSpPr/>
                  <p:nvPr/>
                </p:nvSpPr>
                <p:spPr>
                  <a:xfrm>
                    <a:off x="2629415" y="5149850"/>
                    <a:ext cx="129660" cy="119556"/>
                  </a:xfrm>
                  <a:prstGeom prst="rect">
                    <a:avLst/>
                  </a:prstGeom>
                  <a:ln>
                    <a:solidFill>
                      <a:srgbClr val="FFFFFF"/>
                    </a:solidFill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60" name="Straight Connector 159"/>
                  <p:cNvCxnSpPr/>
                  <p:nvPr/>
                </p:nvCxnSpPr>
                <p:spPr>
                  <a:xfrm flipH="1" flipV="1">
                    <a:off x="2699421" y="5206635"/>
                    <a:ext cx="133350" cy="62771"/>
                  </a:xfrm>
                  <a:prstGeom prst="line">
                    <a:avLst/>
                  </a:prstGeom>
                  <a:ln w="57150" cmpd="sng">
                    <a:solidFill>
                      <a:srgbClr val="A6A6A6"/>
                    </a:solidFill>
                    <a:headEnd type="none"/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54" name="Group 153"/>
              <p:cNvGrpSpPr/>
              <p:nvPr/>
            </p:nvGrpSpPr>
            <p:grpSpPr>
              <a:xfrm>
                <a:off x="5401122" y="3565310"/>
                <a:ext cx="129660" cy="213897"/>
                <a:chOff x="5401122" y="3565310"/>
                <a:chExt cx="129660" cy="213897"/>
              </a:xfrm>
            </p:grpSpPr>
            <p:sp>
              <p:nvSpPr>
                <p:cNvPr id="155" name="Rectangle 154"/>
                <p:cNvSpPr/>
                <p:nvPr/>
              </p:nvSpPr>
              <p:spPr>
                <a:xfrm>
                  <a:off x="5401122" y="3659651"/>
                  <a:ext cx="129660" cy="119556"/>
                </a:xfrm>
                <a:prstGeom prst="rect">
                  <a:avLst/>
                </a:prstGeom>
                <a:ln>
                  <a:solidFill>
                    <a:srgbClr val="FFFFFF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56" name="Straight Connector 155"/>
                <p:cNvCxnSpPr/>
                <p:nvPr/>
              </p:nvCxnSpPr>
              <p:spPr>
                <a:xfrm>
                  <a:off x="5441288" y="3565310"/>
                  <a:ext cx="0" cy="112820"/>
                </a:xfrm>
                <a:prstGeom prst="line">
                  <a:avLst/>
                </a:prstGeom>
                <a:ln w="57150" cmpd="sng">
                  <a:solidFill>
                    <a:srgbClr val="A6A6A6"/>
                  </a:solidFill>
                  <a:headEnd type="non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65" name="Teardrop 164"/>
            <p:cNvSpPr/>
            <p:nvPr/>
          </p:nvSpPr>
          <p:spPr>
            <a:xfrm rot="8075815">
              <a:off x="1561608" y="3486264"/>
              <a:ext cx="1323403" cy="1323405"/>
            </a:xfrm>
            <a:prstGeom prst="teardrop">
              <a:avLst/>
            </a:prstGeom>
            <a:solidFill>
              <a:srgbClr val="EA6A09"/>
            </a:solidFill>
            <a:ln w="381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Teardrop 165"/>
            <p:cNvSpPr/>
            <p:nvPr/>
          </p:nvSpPr>
          <p:spPr>
            <a:xfrm rot="8075815">
              <a:off x="513609" y="5162705"/>
              <a:ext cx="1323402" cy="1323405"/>
            </a:xfrm>
            <a:prstGeom prst="teardrop">
              <a:avLst/>
            </a:prstGeom>
            <a:solidFill>
              <a:srgbClr val="EA6A09"/>
            </a:solidFill>
            <a:ln w="381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689764" y="3670187"/>
              <a:ext cx="1067090" cy="34686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numCol="1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计划</a:t>
              </a:r>
              <a:endParaRPr lang="en-US" sz="3600" dirty="0" smtClean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641765" y="5343398"/>
              <a:ext cx="1067090" cy="34686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numCol="1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分享</a:t>
              </a:r>
              <a:endParaRPr lang="en-US" sz="3600" dirty="0" smtClean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169" name="Oval Callout 168"/>
            <p:cNvSpPr/>
            <p:nvPr/>
          </p:nvSpPr>
          <p:spPr>
            <a:xfrm>
              <a:off x="811756" y="5754613"/>
              <a:ext cx="727108" cy="545229"/>
            </a:xfrm>
            <a:prstGeom prst="wedgeEllipseCallout">
              <a:avLst>
                <a:gd name="adj1" fmla="val -24354"/>
                <a:gd name="adj2" fmla="val 64848"/>
              </a:avLst>
            </a:prstGeom>
            <a:noFill/>
            <a:ln>
              <a:solidFill>
                <a:srgbClr val="FFFF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Teardrop 169"/>
            <p:cNvSpPr/>
            <p:nvPr/>
          </p:nvSpPr>
          <p:spPr>
            <a:xfrm rot="8075815">
              <a:off x="2578971" y="5162704"/>
              <a:ext cx="1323403" cy="1323405"/>
            </a:xfrm>
            <a:prstGeom prst="teardrop">
              <a:avLst/>
            </a:prstGeom>
            <a:solidFill>
              <a:srgbClr val="EA6A09"/>
            </a:solidFill>
            <a:ln w="381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2707128" y="5343398"/>
              <a:ext cx="1067088" cy="346860"/>
            </a:xfrm>
            <a:prstGeom prst="rect">
              <a:avLst/>
            </a:prstGeom>
            <a:noFill/>
            <a:ln w="6350" cmpd="sng">
              <a:noFill/>
              <a:prstDash val="dash"/>
            </a:ln>
          </p:spPr>
          <p:txBody>
            <a:bodyPr wrap="square" numCol="1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rgbClr val="FFFFFF"/>
                  </a:solidFill>
                  <a:latin typeface="Futura Condensed"/>
                  <a:cs typeface="Futura Condensed"/>
                </a:rPr>
                <a:t>创作</a:t>
              </a:r>
              <a:endParaRPr lang="en-US" sz="3600" dirty="0" smtClean="0">
                <a:solidFill>
                  <a:srgbClr val="FFFFFF"/>
                </a:solidFill>
                <a:latin typeface="Futura Condensed"/>
                <a:cs typeface="Futura Condensed"/>
              </a:endParaRPr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2020360" y="4066541"/>
              <a:ext cx="405899" cy="734695"/>
              <a:chOff x="2233642" y="4295141"/>
              <a:chExt cx="405899" cy="734695"/>
            </a:xfrm>
          </p:grpSpPr>
          <p:sp>
            <p:nvSpPr>
              <p:cNvPr id="173" name="Freeform 172"/>
              <p:cNvSpPr/>
              <p:nvPr/>
            </p:nvSpPr>
            <p:spPr>
              <a:xfrm>
                <a:off x="2233642" y="4295141"/>
                <a:ext cx="405899" cy="574531"/>
              </a:xfrm>
              <a:custGeom>
                <a:avLst/>
                <a:gdLst>
                  <a:gd name="connsiteX0" fmla="*/ 514350 w 2457450"/>
                  <a:gd name="connsiteY0" fmla="*/ 2876550 h 2876550"/>
                  <a:gd name="connsiteX1" fmla="*/ 419100 w 2457450"/>
                  <a:gd name="connsiteY1" fmla="*/ 2752725 h 2876550"/>
                  <a:gd name="connsiteX2" fmla="*/ 390525 w 2457450"/>
                  <a:gd name="connsiteY2" fmla="*/ 2438400 h 2876550"/>
                  <a:gd name="connsiteX3" fmla="*/ 152400 w 2457450"/>
                  <a:gd name="connsiteY3" fmla="*/ 1724025 h 2876550"/>
                  <a:gd name="connsiteX4" fmla="*/ 0 w 2457450"/>
                  <a:gd name="connsiteY4" fmla="*/ 1076325 h 2876550"/>
                  <a:gd name="connsiteX5" fmla="*/ 1266825 w 2457450"/>
                  <a:gd name="connsiteY5" fmla="*/ 0 h 2876550"/>
                  <a:gd name="connsiteX6" fmla="*/ 2457450 w 2457450"/>
                  <a:gd name="connsiteY6" fmla="*/ 1019175 h 2876550"/>
                  <a:gd name="connsiteX7" fmla="*/ 2247900 w 2457450"/>
                  <a:gd name="connsiteY7" fmla="*/ 1724025 h 2876550"/>
                  <a:gd name="connsiteX8" fmla="*/ 1971675 w 2457450"/>
                  <a:gd name="connsiteY8" fmla="*/ 2428875 h 2876550"/>
                  <a:gd name="connsiteX9" fmla="*/ 1943100 w 2457450"/>
                  <a:gd name="connsiteY9" fmla="*/ 2733675 h 2876550"/>
                  <a:gd name="connsiteX10" fmla="*/ 1857375 w 2457450"/>
                  <a:gd name="connsiteY10" fmla="*/ 2876550 h 2876550"/>
                  <a:gd name="connsiteX11" fmla="*/ 514350 w 2457450"/>
                  <a:gd name="connsiteY11" fmla="*/ 2876550 h 2876550"/>
                  <a:gd name="connsiteX0-1" fmla="*/ 514350 w 2457450"/>
                  <a:gd name="connsiteY0-2" fmla="*/ 2876640 h 2876640"/>
                  <a:gd name="connsiteX1-3" fmla="*/ 419100 w 2457450"/>
                  <a:gd name="connsiteY1-4" fmla="*/ 2752815 h 2876640"/>
                  <a:gd name="connsiteX2-5" fmla="*/ 390525 w 2457450"/>
                  <a:gd name="connsiteY2-6" fmla="*/ 2438490 h 2876640"/>
                  <a:gd name="connsiteX3-7" fmla="*/ 152400 w 2457450"/>
                  <a:gd name="connsiteY3-8" fmla="*/ 1724115 h 2876640"/>
                  <a:gd name="connsiteX4-9" fmla="*/ 0 w 2457450"/>
                  <a:gd name="connsiteY4-10" fmla="*/ 1076415 h 2876640"/>
                  <a:gd name="connsiteX5-11" fmla="*/ 1266825 w 2457450"/>
                  <a:gd name="connsiteY5-12" fmla="*/ 90 h 2876640"/>
                  <a:gd name="connsiteX6-13" fmla="*/ 2457450 w 2457450"/>
                  <a:gd name="connsiteY6-14" fmla="*/ 1019265 h 2876640"/>
                  <a:gd name="connsiteX7-15" fmla="*/ 2247900 w 2457450"/>
                  <a:gd name="connsiteY7-16" fmla="*/ 1724115 h 2876640"/>
                  <a:gd name="connsiteX8-17" fmla="*/ 1971675 w 2457450"/>
                  <a:gd name="connsiteY8-18" fmla="*/ 2428965 h 2876640"/>
                  <a:gd name="connsiteX9-19" fmla="*/ 1943100 w 2457450"/>
                  <a:gd name="connsiteY9-20" fmla="*/ 2733765 h 2876640"/>
                  <a:gd name="connsiteX10-21" fmla="*/ 1857375 w 2457450"/>
                  <a:gd name="connsiteY10-22" fmla="*/ 2876640 h 2876640"/>
                  <a:gd name="connsiteX11-23" fmla="*/ 514350 w 2457450"/>
                  <a:gd name="connsiteY11-24" fmla="*/ 2876640 h 2876640"/>
                  <a:gd name="connsiteX0-25" fmla="*/ 578058 w 2521158"/>
                  <a:gd name="connsiteY0-26" fmla="*/ 2876640 h 2876640"/>
                  <a:gd name="connsiteX1-27" fmla="*/ 482808 w 2521158"/>
                  <a:gd name="connsiteY1-28" fmla="*/ 2752815 h 2876640"/>
                  <a:gd name="connsiteX2-29" fmla="*/ 454233 w 2521158"/>
                  <a:gd name="connsiteY2-30" fmla="*/ 2438490 h 2876640"/>
                  <a:gd name="connsiteX3-31" fmla="*/ 216108 w 2521158"/>
                  <a:gd name="connsiteY3-32" fmla="*/ 1724115 h 2876640"/>
                  <a:gd name="connsiteX4-33" fmla="*/ 63708 w 2521158"/>
                  <a:gd name="connsiteY4-34" fmla="*/ 1076415 h 2876640"/>
                  <a:gd name="connsiteX5-35" fmla="*/ 1330533 w 2521158"/>
                  <a:gd name="connsiteY5-36" fmla="*/ 90 h 2876640"/>
                  <a:gd name="connsiteX6-37" fmla="*/ 2521158 w 2521158"/>
                  <a:gd name="connsiteY6-38" fmla="*/ 1019265 h 2876640"/>
                  <a:gd name="connsiteX7-39" fmla="*/ 2311608 w 2521158"/>
                  <a:gd name="connsiteY7-40" fmla="*/ 1724115 h 2876640"/>
                  <a:gd name="connsiteX8-41" fmla="*/ 2035383 w 2521158"/>
                  <a:gd name="connsiteY8-42" fmla="*/ 2428965 h 2876640"/>
                  <a:gd name="connsiteX9-43" fmla="*/ 2006808 w 2521158"/>
                  <a:gd name="connsiteY9-44" fmla="*/ 2733765 h 2876640"/>
                  <a:gd name="connsiteX10-45" fmla="*/ 1921083 w 2521158"/>
                  <a:gd name="connsiteY10-46" fmla="*/ 2876640 h 2876640"/>
                  <a:gd name="connsiteX11-47" fmla="*/ 578058 w 2521158"/>
                  <a:gd name="connsiteY11-48" fmla="*/ 2876640 h 2876640"/>
                  <a:gd name="connsiteX0-49" fmla="*/ 578058 w 2525209"/>
                  <a:gd name="connsiteY0-50" fmla="*/ 2876635 h 2876635"/>
                  <a:gd name="connsiteX1-51" fmla="*/ 482808 w 2525209"/>
                  <a:gd name="connsiteY1-52" fmla="*/ 2752810 h 2876635"/>
                  <a:gd name="connsiteX2-53" fmla="*/ 454233 w 2525209"/>
                  <a:gd name="connsiteY2-54" fmla="*/ 2438485 h 2876635"/>
                  <a:gd name="connsiteX3-55" fmla="*/ 216108 w 2525209"/>
                  <a:gd name="connsiteY3-56" fmla="*/ 1724110 h 2876635"/>
                  <a:gd name="connsiteX4-57" fmla="*/ 63708 w 2525209"/>
                  <a:gd name="connsiteY4-58" fmla="*/ 1076410 h 2876635"/>
                  <a:gd name="connsiteX5-59" fmla="*/ 1330533 w 2525209"/>
                  <a:gd name="connsiteY5-60" fmla="*/ 85 h 2876635"/>
                  <a:gd name="connsiteX6-61" fmla="*/ 2521158 w 2525209"/>
                  <a:gd name="connsiteY6-62" fmla="*/ 1019260 h 2876635"/>
                  <a:gd name="connsiteX7-63" fmla="*/ 2311608 w 2525209"/>
                  <a:gd name="connsiteY7-64" fmla="*/ 1724110 h 2876635"/>
                  <a:gd name="connsiteX8-65" fmla="*/ 2035383 w 2525209"/>
                  <a:gd name="connsiteY8-66" fmla="*/ 2428960 h 2876635"/>
                  <a:gd name="connsiteX9-67" fmla="*/ 2006808 w 2525209"/>
                  <a:gd name="connsiteY9-68" fmla="*/ 2733760 h 2876635"/>
                  <a:gd name="connsiteX10-69" fmla="*/ 1921083 w 2525209"/>
                  <a:gd name="connsiteY10-70" fmla="*/ 2876635 h 2876635"/>
                  <a:gd name="connsiteX11-71" fmla="*/ 578058 w 2525209"/>
                  <a:gd name="connsiteY11-72" fmla="*/ 2876635 h 2876635"/>
                  <a:gd name="connsiteX0-73" fmla="*/ 578058 w 2525209"/>
                  <a:gd name="connsiteY0-74" fmla="*/ 2876635 h 2876635"/>
                  <a:gd name="connsiteX1-75" fmla="*/ 482808 w 2525209"/>
                  <a:gd name="connsiteY1-76" fmla="*/ 2752810 h 2876635"/>
                  <a:gd name="connsiteX2-77" fmla="*/ 454233 w 2525209"/>
                  <a:gd name="connsiteY2-78" fmla="*/ 2438485 h 2876635"/>
                  <a:gd name="connsiteX3-79" fmla="*/ 216108 w 2525209"/>
                  <a:gd name="connsiteY3-80" fmla="*/ 1724110 h 2876635"/>
                  <a:gd name="connsiteX4-81" fmla="*/ 63708 w 2525209"/>
                  <a:gd name="connsiteY4-82" fmla="*/ 1076410 h 2876635"/>
                  <a:gd name="connsiteX5-83" fmla="*/ 1330533 w 2525209"/>
                  <a:gd name="connsiteY5-84" fmla="*/ 85 h 2876635"/>
                  <a:gd name="connsiteX6-85" fmla="*/ 2521158 w 2525209"/>
                  <a:gd name="connsiteY6-86" fmla="*/ 1019260 h 2876635"/>
                  <a:gd name="connsiteX7-87" fmla="*/ 2311608 w 2525209"/>
                  <a:gd name="connsiteY7-88" fmla="*/ 1724110 h 2876635"/>
                  <a:gd name="connsiteX8-89" fmla="*/ 2035383 w 2525209"/>
                  <a:gd name="connsiteY8-90" fmla="*/ 2428960 h 2876635"/>
                  <a:gd name="connsiteX9-91" fmla="*/ 2006808 w 2525209"/>
                  <a:gd name="connsiteY9-92" fmla="*/ 2733760 h 2876635"/>
                  <a:gd name="connsiteX10-93" fmla="*/ 1921083 w 2525209"/>
                  <a:gd name="connsiteY10-94" fmla="*/ 2876635 h 2876635"/>
                  <a:gd name="connsiteX11-95" fmla="*/ 578058 w 2525209"/>
                  <a:gd name="connsiteY11-96" fmla="*/ 2876635 h 2876635"/>
                  <a:gd name="connsiteX0-97" fmla="*/ 578058 w 2525209"/>
                  <a:gd name="connsiteY0-98" fmla="*/ 2876635 h 2876635"/>
                  <a:gd name="connsiteX1-99" fmla="*/ 482808 w 2525209"/>
                  <a:gd name="connsiteY1-100" fmla="*/ 2752810 h 2876635"/>
                  <a:gd name="connsiteX2-101" fmla="*/ 454233 w 2525209"/>
                  <a:gd name="connsiteY2-102" fmla="*/ 2438485 h 2876635"/>
                  <a:gd name="connsiteX3-103" fmla="*/ 216108 w 2525209"/>
                  <a:gd name="connsiteY3-104" fmla="*/ 1724110 h 2876635"/>
                  <a:gd name="connsiteX4-105" fmla="*/ 63708 w 2525209"/>
                  <a:gd name="connsiteY4-106" fmla="*/ 1076410 h 2876635"/>
                  <a:gd name="connsiteX5-107" fmla="*/ 1330533 w 2525209"/>
                  <a:gd name="connsiteY5-108" fmla="*/ 85 h 2876635"/>
                  <a:gd name="connsiteX6-109" fmla="*/ 2521158 w 2525209"/>
                  <a:gd name="connsiteY6-110" fmla="*/ 1019260 h 2876635"/>
                  <a:gd name="connsiteX7-111" fmla="*/ 2311608 w 2525209"/>
                  <a:gd name="connsiteY7-112" fmla="*/ 1724110 h 2876635"/>
                  <a:gd name="connsiteX8-113" fmla="*/ 2035383 w 2525209"/>
                  <a:gd name="connsiteY8-114" fmla="*/ 2428960 h 2876635"/>
                  <a:gd name="connsiteX9-115" fmla="*/ 2006808 w 2525209"/>
                  <a:gd name="connsiteY9-116" fmla="*/ 2733760 h 2876635"/>
                  <a:gd name="connsiteX10-117" fmla="*/ 1921083 w 2525209"/>
                  <a:gd name="connsiteY10-118" fmla="*/ 2876635 h 2876635"/>
                  <a:gd name="connsiteX11-119" fmla="*/ 578058 w 2525209"/>
                  <a:gd name="connsiteY11-120" fmla="*/ 2876635 h 2876635"/>
                  <a:gd name="connsiteX0-121" fmla="*/ 578058 w 2373469"/>
                  <a:gd name="connsiteY0-122" fmla="*/ 2877203 h 2877203"/>
                  <a:gd name="connsiteX1-123" fmla="*/ 482808 w 2373469"/>
                  <a:gd name="connsiteY1-124" fmla="*/ 2753378 h 2877203"/>
                  <a:gd name="connsiteX2-125" fmla="*/ 454233 w 2373469"/>
                  <a:gd name="connsiteY2-126" fmla="*/ 2439053 h 2877203"/>
                  <a:gd name="connsiteX3-127" fmla="*/ 216108 w 2373469"/>
                  <a:gd name="connsiteY3-128" fmla="*/ 1724678 h 2877203"/>
                  <a:gd name="connsiteX4-129" fmla="*/ 63708 w 2373469"/>
                  <a:gd name="connsiteY4-130" fmla="*/ 1076978 h 2877203"/>
                  <a:gd name="connsiteX5-131" fmla="*/ 1330533 w 2373469"/>
                  <a:gd name="connsiteY5-132" fmla="*/ 653 h 2877203"/>
                  <a:gd name="connsiteX6-133" fmla="*/ 2368758 w 2373469"/>
                  <a:gd name="connsiteY6-134" fmla="*/ 1238903 h 2877203"/>
                  <a:gd name="connsiteX7-135" fmla="*/ 2311608 w 2373469"/>
                  <a:gd name="connsiteY7-136" fmla="*/ 1724678 h 2877203"/>
                  <a:gd name="connsiteX8-137" fmla="*/ 2035383 w 2373469"/>
                  <a:gd name="connsiteY8-138" fmla="*/ 2429528 h 2877203"/>
                  <a:gd name="connsiteX9-139" fmla="*/ 2006808 w 2373469"/>
                  <a:gd name="connsiteY9-140" fmla="*/ 2734328 h 2877203"/>
                  <a:gd name="connsiteX10-141" fmla="*/ 1921083 w 2373469"/>
                  <a:gd name="connsiteY10-142" fmla="*/ 2877203 h 2877203"/>
                  <a:gd name="connsiteX11-143" fmla="*/ 578058 w 2373469"/>
                  <a:gd name="connsiteY11-144" fmla="*/ 2877203 h 2877203"/>
                  <a:gd name="connsiteX0-145" fmla="*/ 578058 w 2386537"/>
                  <a:gd name="connsiteY0-146" fmla="*/ 2876552 h 2876552"/>
                  <a:gd name="connsiteX1-147" fmla="*/ 482808 w 2386537"/>
                  <a:gd name="connsiteY1-148" fmla="*/ 2752727 h 2876552"/>
                  <a:gd name="connsiteX2-149" fmla="*/ 454233 w 2386537"/>
                  <a:gd name="connsiteY2-150" fmla="*/ 2438402 h 2876552"/>
                  <a:gd name="connsiteX3-151" fmla="*/ 216108 w 2386537"/>
                  <a:gd name="connsiteY3-152" fmla="*/ 1724027 h 2876552"/>
                  <a:gd name="connsiteX4-153" fmla="*/ 63708 w 2386537"/>
                  <a:gd name="connsiteY4-154" fmla="*/ 1076327 h 2876552"/>
                  <a:gd name="connsiteX5-155" fmla="*/ 1330533 w 2386537"/>
                  <a:gd name="connsiteY5-156" fmla="*/ 2 h 2876552"/>
                  <a:gd name="connsiteX6-157" fmla="*/ 2368758 w 2386537"/>
                  <a:gd name="connsiteY6-158" fmla="*/ 1238252 h 2876552"/>
                  <a:gd name="connsiteX7-159" fmla="*/ 2311608 w 2386537"/>
                  <a:gd name="connsiteY7-160" fmla="*/ 1724027 h 2876552"/>
                  <a:gd name="connsiteX8-161" fmla="*/ 2035383 w 2386537"/>
                  <a:gd name="connsiteY8-162" fmla="*/ 2428877 h 2876552"/>
                  <a:gd name="connsiteX9-163" fmla="*/ 2006808 w 2386537"/>
                  <a:gd name="connsiteY9-164" fmla="*/ 2733677 h 2876552"/>
                  <a:gd name="connsiteX10-165" fmla="*/ 1921083 w 2386537"/>
                  <a:gd name="connsiteY10-166" fmla="*/ 2876552 h 2876552"/>
                  <a:gd name="connsiteX11-167" fmla="*/ 578058 w 2386537"/>
                  <a:gd name="connsiteY11-168" fmla="*/ 2876552 h 2876552"/>
                  <a:gd name="connsiteX0-169" fmla="*/ 542483 w 2350962"/>
                  <a:gd name="connsiteY0-170" fmla="*/ 2876552 h 2876552"/>
                  <a:gd name="connsiteX1-171" fmla="*/ 447233 w 2350962"/>
                  <a:gd name="connsiteY1-172" fmla="*/ 2752727 h 2876552"/>
                  <a:gd name="connsiteX2-173" fmla="*/ 418658 w 2350962"/>
                  <a:gd name="connsiteY2-174" fmla="*/ 2438402 h 2876552"/>
                  <a:gd name="connsiteX3-175" fmla="*/ 28133 w 2350962"/>
                  <a:gd name="connsiteY3-176" fmla="*/ 1076327 h 2876552"/>
                  <a:gd name="connsiteX4-177" fmla="*/ 1294958 w 2350962"/>
                  <a:gd name="connsiteY4-178" fmla="*/ 2 h 2876552"/>
                  <a:gd name="connsiteX5-179" fmla="*/ 2333183 w 2350962"/>
                  <a:gd name="connsiteY5-180" fmla="*/ 1238252 h 2876552"/>
                  <a:gd name="connsiteX6-181" fmla="*/ 2276033 w 2350962"/>
                  <a:gd name="connsiteY6-182" fmla="*/ 1724027 h 2876552"/>
                  <a:gd name="connsiteX7-183" fmla="*/ 1999808 w 2350962"/>
                  <a:gd name="connsiteY7-184" fmla="*/ 2428877 h 2876552"/>
                  <a:gd name="connsiteX8-185" fmla="*/ 1971233 w 2350962"/>
                  <a:gd name="connsiteY8-186" fmla="*/ 2733677 h 2876552"/>
                  <a:gd name="connsiteX9-187" fmla="*/ 1885508 w 2350962"/>
                  <a:gd name="connsiteY9-188" fmla="*/ 2876552 h 2876552"/>
                  <a:gd name="connsiteX10-189" fmla="*/ 542483 w 2350962"/>
                  <a:gd name="connsiteY10-190" fmla="*/ 2876552 h 2876552"/>
                  <a:gd name="connsiteX0-191" fmla="*/ 542483 w 2350962"/>
                  <a:gd name="connsiteY0-192" fmla="*/ 2876552 h 2876552"/>
                  <a:gd name="connsiteX1-193" fmla="*/ 447233 w 2350962"/>
                  <a:gd name="connsiteY1-194" fmla="*/ 2752727 h 2876552"/>
                  <a:gd name="connsiteX2-195" fmla="*/ 418658 w 2350962"/>
                  <a:gd name="connsiteY2-196" fmla="*/ 2438402 h 2876552"/>
                  <a:gd name="connsiteX3-197" fmla="*/ 28133 w 2350962"/>
                  <a:gd name="connsiteY3-198" fmla="*/ 1076327 h 2876552"/>
                  <a:gd name="connsiteX4-199" fmla="*/ 1294958 w 2350962"/>
                  <a:gd name="connsiteY4-200" fmla="*/ 2 h 2876552"/>
                  <a:gd name="connsiteX5-201" fmla="*/ 2333183 w 2350962"/>
                  <a:gd name="connsiteY5-202" fmla="*/ 1238252 h 2876552"/>
                  <a:gd name="connsiteX6-203" fmla="*/ 1999808 w 2350962"/>
                  <a:gd name="connsiteY6-204" fmla="*/ 2428877 h 2876552"/>
                  <a:gd name="connsiteX7-205" fmla="*/ 1971233 w 2350962"/>
                  <a:gd name="connsiteY7-206" fmla="*/ 2733677 h 2876552"/>
                  <a:gd name="connsiteX8-207" fmla="*/ 1885508 w 2350962"/>
                  <a:gd name="connsiteY8-208" fmla="*/ 2876552 h 2876552"/>
                  <a:gd name="connsiteX9-209" fmla="*/ 542483 w 2350962"/>
                  <a:gd name="connsiteY9-210" fmla="*/ 2876552 h 2876552"/>
                  <a:gd name="connsiteX0-211" fmla="*/ 542483 w 2347372"/>
                  <a:gd name="connsiteY0-212" fmla="*/ 2876561 h 2876561"/>
                  <a:gd name="connsiteX1-213" fmla="*/ 447233 w 2347372"/>
                  <a:gd name="connsiteY1-214" fmla="*/ 2752736 h 2876561"/>
                  <a:gd name="connsiteX2-215" fmla="*/ 418658 w 2347372"/>
                  <a:gd name="connsiteY2-216" fmla="*/ 2438411 h 2876561"/>
                  <a:gd name="connsiteX3-217" fmla="*/ 28133 w 2347372"/>
                  <a:gd name="connsiteY3-218" fmla="*/ 1076336 h 2876561"/>
                  <a:gd name="connsiteX4-219" fmla="*/ 1294958 w 2347372"/>
                  <a:gd name="connsiteY4-220" fmla="*/ 11 h 2876561"/>
                  <a:gd name="connsiteX5-221" fmla="*/ 2342708 w 2347372"/>
                  <a:gd name="connsiteY5-222" fmla="*/ 1095386 h 2876561"/>
                  <a:gd name="connsiteX6-223" fmla="*/ 1999808 w 2347372"/>
                  <a:gd name="connsiteY6-224" fmla="*/ 2428886 h 2876561"/>
                  <a:gd name="connsiteX7-225" fmla="*/ 1971233 w 2347372"/>
                  <a:gd name="connsiteY7-226" fmla="*/ 2733686 h 2876561"/>
                  <a:gd name="connsiteX8-227" fmla="*/ 1885508 w 2347372"/>
                  <a:gd name="connsiteY8-228" fmla="*/ 2876561 h 2876561"/>
                  <a:gd name="connsiteX9-229" fmla="*/ 542483 w 2347372"/>
                  <a:gd name="connsiteY9-230" fmla="*/ 2876561 h 2876561"/>
                  <a:gd name="connsiteX0-231" fmla="*/ 461688 w 2266495"/>
                  <a:gd name="connsiteY0-232" fmla="*/ 2876559 h 2876559"/>
                  <a:gd name="connsiteX1-233" fmla="*/ 366438 w 2266495"/>
                  <a:gd name="connsiteY1-234" fmla="*/ 2752734 h 2876559"/>
                  <a:gd name="connsiteX2-235" fmla="*/ 337863 w 2266495"/>
                  <a:gd name="connsiteY2-236" fmla="*/ 2438409 h 2876559"/>
                  <a:gd name="connsiteX3-237" fmla="*/ 33063 w 2266495"/>
                  <a:gd name="connsiteY3-238" fmla="*/ 1114434 h 2876559"/>
                  <a:gd name="connsiteX4-239" fmla="*/ 1214163 w 2266495"/>
                  <a:gd name="connsiteY4-240" fmla="*/ 9 h 2876559"/>
                  <a:gd name="connsiteX5-241" fmla="*/ 2261913 w 2266495"/>
                  <a:gd name="connsiteY5-242" fmla="*/ 1095384 h 2876559"/>
                  <a:gd name="connsiteX6-243" fmla="*/ 1919013 w 2266495"/>
                  <a:gd name="connsiteY6-244" fmla="*/ 2428884 h 2876559"/>
                  <a:gd name="connsiteX7-245" fmla="*/ 1890438 w 2266495"/>
                  <a:gd name="connsiteY7-246" fmla="*/ 2733684 h 2876559"/>
                  <a:gd name="connsiteX8-247" fmla="*/ 1804713 w 2266495"/>
                  <a:gd name="connsiteY8-248" fmla="*/ 2876559 h 2876559"/>
                  <a:gd name="connsiteX9-249" fmla="*/ 461688 w 2266495"/>
                  <a:gd name="connsiteY9-250" fmla="*/ 2876559 h 2876559"/>
                  <a:gd name="connsiteX0-251" fmla="*/ 428657 w 2233464"/>
                  <a:gd name="connsiteY0-252" fmla="*/ 2876559 h 2876559"/>
                  <a:gd name="connsiteX1-253" fmla="*/ 333407 w 2233464"/>
                  <a:gd name="connsiteY1-254" fmla="*/ 2752734 h 2876559"/>
                  <a:gd name="connsiteX2-255" fmla="*/ 304832 w 2233464"/>
                  <a:gd name="connsiteY2-256" fmla="*/ 2438409 h 2876559"/>
                  <a:gd name="connsiteX3-257" fmla="*/ 32 w 2233464"/>
                  <a:gd name="connsiteY3-258" fmla="*/ 1114434 h 2876559"/>
                  <a:gd name="connsiteX4-259" fmla="*/ 1181132 w 2233464"/>
                  <a:gd name="connsiteY4-260" fmla="*/ 9 h 2876559"/>
                  <a:gd name="connsiteX5-261" fmla="*/ 2228882 w 2233464"/>
                  <a:gd name="connsiteY5-262" fmla="*/ 1095384 h 2876559"/>
                  <a:gd name="connsiteX6-263" fmla="*/ 1885982 w 2233464"/>
                  <a:gd name="connsiteY6-264" fmla="*/ 2428884 h 2876559"/>
                  <a:gd name="connsiteX7-265" fmla="*/ 1857407 w 2233464"/>
                  <a:gd name="connsiteY7-266" fmla="*/ 2733684 h 2876559"/>
                  <a:gd name="connsiteX8-267" fmla="*/ 1771682 w 2233464"/>
                  <a:gd name="connsiteY8-268" fmla="*/ 2876559 h 2876559"/>
                  <a:gd name="connsiteX9-269" fmla="*/ 428657 w 2233464"/>
                  <a:gd name="connsiteY9-270" fmla="*/ 2876559 h 2876559"/>
                  <a:gd name="connsiteX0-271" fmla="*/ 428657 w 2229008"/>
                  <a:gd name="connsiteY0-272" fmla="*/ 2876560 h 2876560"/>
                  <a:gd name="connsiteX1-273" fmla="*/ 333407 w 2229008"/>
                  <a:gd name="connsiteY1-274" fmla="*/ 2752735 h 2876560"/>
                  <a:gd name="connsiteX2-275" fmla="*/ 304832 w 2229008"/>
                  <a:gd name="connsiteY2-276" fmla="*/ 2438410 h 2876560"/>
                  <a:gd name="connsiteX3-277" fmla="*/ 32 w 2229008"/>
                  <a:gd name="connsiteY3-278" fmla="*/ 1114435 h 2876560"/>
                  <a:gd name="connsiteX4-279" fmla="*/ 1181132 w 2229008"/>
                  <a:gd name="connsiteY4-280" fmla="*/ 10 h 2876560"/>
                  <a:gd name="connsiteX5-281" fmla="*/ 2228882 w 2229008"/>
                  <a:gd name="connsiteY5-282" fmla="*/ 1095385 h 2876560"/>
                  <a:gd name="connsiteX6-283" fmla="*/ 1885982 w 2229008"/>
                  <a:gd name="connsiteY6-284" fmla="*/ 2428885 h 2876560"/>
                  <a:gd name="connsiteX7-285" fmla="*/ 1857407 w 2229008"/>
                  <a:gd name="connsiteY7-286" fmla="*/ 2733685 h 2876560"/>
                  <a:gd name="connsiteX8-287" fmla="*/ 1771682 w 2229008"/>
                  <a:gd name="connsiteY8-288" fmla="*/ 2876560 h 2876560"/>
                  <a:gd name="connsiteX9-289" fmla="*/ 428657 w 2229008"/>
                  <a:gd name="connsiteY9-290" fmla="*/ 2876560 h 2876560"/>
                  <a:gd name="connsiteX0-291" fmla="*/ 428657 w 2229008"/>
                  <a:gd name="connsiteY0-292" fmla="*/ 2876560 h 2876560"/>
                  <a:gd name="connsiteX1-293" fmla="*/ 333407 w 2229008"/>
                  <a:gd name="connsiteY1-294" fmla="*/ 2752735 h 2876560"/>
                  <a:gd name="connsiteX2-295" fmla="*/ 304832 w 2229008"/>
                  <a:gd name="connsiteY2-296" fmla="*/ 2438410 h 2876560"/>
                  <a:gd name="connsiteX3-297" fmla="*/ 32 w 2229008"/>
                  <a:gd name="connsiteY3-298" fmla="*/ 1114435 h 2876560"/>
                  <a:gd name="connsiteX4-299" fmla="*/ 1181132 w 2229008"/>
                  <a:gd name="connsiteY4-300" fmla="*/ 10 h 2876560"/>
                  <a:gd name="connsiteX5-301" fmla="*/ 2228882 w 2229008"/>
                  <a:gd name="connsiteY5-302" fmla="*/ 1095385 h 2876560"/>
                  <a:gd name="connsiteX6-303" fmla="*/ 1885982 w 2229008"/>
                  <a:gd name="connsiteY6-304" fmla="*/ 2428885 h 2876560"/>
                  <a:gd name="connsiteX7-305" fmla="*/ 1857407 w 2229008"/>
                  <a:gd name="connsiteY7-306" fmla="*/ 2733685 h 2876560"/>
                  <a:gd name="connsiteX8-307" fmla="*/ 1771682 w 2229008"/>
                  <a:gd name="connsiteY8-308" fmla="*/ 2876560 h 2876560"/>
                  <a:gd name="connsiteX9-309" fmla="*/ 428657 w 2229008"/>
                  <a:gd name="connsiteY9-310" fmla="*/ 2876560 h 2876560"/>
                  <a:gd name="connsiteX0-311" fmla="*/ 638207 w 2229008"/>
                  <a:gd name="connsiteY0-312" fmla="*/ 2876560 h 2876560"/>
                  <a:gd name="connsiteX1-313" fmla="*/ 333407 w 2229008"/>
                  <a:gd name="connsiteY1-314" fmla="*/ 2752735 h 2876560"/>
                  <a:gd name="connsiteX2-315" fmla="*/ 304832 w 2229008"/>
                  <a:gd name="connsiteY2-316" fmla="*/ 2438410 h 2876560"/>
                  <a:gd name="connsiteX3-317" fmla="*/ 32 w 2229008"/>
                  <a:gd name="connsiteY3-318" fmla="*/ 1114435 h 2876560"/>
                  <a:gd name="connsiteX4-319" fmla="*/ 1181132 w 2229008"/>
                  <a:gd name="connsiteY4-320" fmla="*/ 10 h 2876560"/>
                  <a:gd name="connsiteX5-321" fmla="*/ 2228882 w 2229008"/>
                  <a:gd name="connsiteY5-322" fmla="*/ 1095385 h 2876560"/>
                  <a:gd name="connsiteX6-323" fmla="*/ 1885982 w 2229008"/>
                  <a:gd name="connsiteY6-324" fmla="*/ 2428885 h 2876560"/>
                  <a:gd name="connsiteX7-325" fmla="*/ 1857407 w 2229008"/>
                  <a:gd name="connsiteY7-326" fmla="*/ 2733685 h 2876560"/>
                  <a:gd name="connsiteX8-327" fmla="*/ 1771682 w 2229008"/>
                  <a:gd name="connsiteY8-328" fmla="*/ 2876560 h 2876560"/>
                  <a:gd name="connsiteX9-329" fmla="*/ 638207 w 2229008"/>
                  <a:gd name="connsiteY9-330" fmla="*/ 2876560 h 2876560"/>
                  <a:gd name="connsiteX0-331" fmla="*/ 638207 w 2229008"/>
                  <a:gd name="connsiteY0-332" fmla="*/ 2876560 h 2876560"/>
                  <a:gd name="connsiteX1-333" fmla="*/ 333407 w 2229008"/>
                  <a:gd name="connsiteY1-334" fmla="*/ 2752735 h 2876560"/>
                  <a:gd name="connsiteX2-335" fmla="*/ 304832 w 2229008"/>
                  <a:gd name="connsiteY2-336" fmla="*/ 2438410 h 2876560"/>
                  <a:gd name="connsiteX3-337" fmla="*/ 32 w 2229008"/>
                  <a:gd name="connsiteY3-338" fmla="*/ 1114435 h 2876560"/>
                  <a:gd name="connsiteX4-339" fmla="*/ 1181132 w 2229008"/>
                  <a:gd name="connsiteY4-340" fmla="*/ 10 h 2876560"/>
                  <a:gd name="connsiteX5-341" fmla="*/ 2228882 w 2229008"/>
                  <a:gd name="connsiteY5-342" fmla="*/ 1095385 h 2876560"/>
                  <a:gd name="connsiteX6-343" fmla="*/ 1885982 w 2229008"/>
                  <a:gd name="connsiteY6-344" fmla="*/ 2428885 h 2876560"/>
                  <a:gd name="connsiteX7-345" fmla="*/ 1857407 w 2229008"/>
                  <a:gd name="connsiteY7-346" fmla="*/ 2733685 h 2876560"/>
                  <a:gd name="connsiteX8-347" fmla="*/ 1571657 w 2229008"/>
                  <a:gd name="connsiteY8-348" fmla="*/ 2876560 h 2876560"/>
                  <a:gd name="connsiteX9-349" fmla="*/ 638207 w 2229008"/>
                  <a:gd name="connsiteY9-350" fmla="*/ 2876560 h 2876560"/>
                  <a:gd name="connsiteX0-351" fmla="*/ 638207 w 2229008"/>
                  <a:gd name="connsiteY0-352" fmla="*/ 2876560 h 2876560"/>
                  <a:gd name="connsiteX1-353" fmla="*/ 333407 w 2229008"/>
                  <a:gd name="connsiteY1-354" fmla="*/ 2752735 h 2876560"/>
                  <a:gd name="connsiteX2-355" fmla="*/ 304832 w 2229008"/>
                  <a:gd name="connsiteY2-356" fmla="*/ 2438410 h 2876560"/>
                  <a:gd name="connsiteX3-357" fmla="*/ 32 w 2229008"/>
                  <a:gd name="connsiteY3-358" fmla="*/ 1114435 h 2876560"/>
                  <a:gd name="connsiteX4-359" fmla="*/ 1181132 w 2229008"/>
                  <a:gd name="connsiteY4-360" fmla="*/ 10 h 2876560"/>
                  <a:gd name="connsiteX5-361" fmla="*/ 2228882 w 2229008"/>
                  <a:gd name="connsiteY5-362" fmla="*/ 1095385 h 2876560"/>
                  <a:gd name="connsiteX6-363" fmla="*/ 1885982 w 2229008"/>
                  <a:gd name="connsiteY6-364" fmla="*/ 2428885 h 2876560"/>
                  <a:gd name="connsiteX7-365" fmla="*/ 1685957 w 2229008"/>
                  <a:gd name="connsiteY7-366" fmla="*/ 2762260 h 2876560"/>
                  <a:gd name="connsiteX8-367" fmla="*/ 1571657 w 2229008"/>
                  <a:gd name="connsiteY8-368" fmla="*/ 2876560 h 2876560"/>
                  <a:gd name="connsiteX9-369" fmla="*/ 638207 w 2229008"/>
                  <a:gd name="connsiteY9-370" fmla="*/ 2876560 h 2876560"/>
                  <a:gd name="connsiteX0-371" fmla="*/ 638207 w 2229008"/>
                  <a:gd name="connsiteY0-372" fmla="*/ 2876560 h 2876560"/>
                  <a:gd name="connsiteX1-373" fmla="*/ 495332 w 2229008"/>
                  <a:gd name="connsiteY1-374" fmla="*/ 2828935 h 2876560"/>
                  <a:gd name="connsiteX2-375" fmla="*/ 304832 w 2229008"/>
                  <a:gd name="connsiteY2-376" fmla="*/ 2438410 h 2876560"/>
                  <a:gd name="connsiteX3-377" fmla="*/ 32 w 2229008"/>
                  <a:gd name="connsiteY3-378" fmla="*/ 1114435 h 2876560"/>
                  <a:gd name="connsiteX4-379" fmla="*/ 1181132 w 2229008"/>
                  <a:gd name="connsiteY4-380" fmla="*/ 10 h 2876560"/>
                  <a:gd name="connsiteX5-381" fmla="*/ 2228882 w 2229008"/>
                  <a:gd name="connsiteY5-382" fmla="*/ 1095385 h 2876560"/>
                  <a:gd name="connsiteX6-383" fmla="*/ 1885982 w 2229008"/>
                  <a:gd name="connsiteY6-384" fmla="*/ 2428885 h 2876560"/>
                  <a:gd name="connsiteX7-385" fmla="*/ 1685957 w 2229008"/>
                  <a:gd name="connsiteY7-386" fmla="*/ 2762260 h 2876560"/>
                  <a:gd name="connsiteX8-387" fmla="*/ 1571657 w 2229008"/>
                  <a:gd name="connsiteY8-388" fmla="*/ 2876560 h 2876560"/>
                  <a:gd name="connsiteX9-389" fmla="*/ 638207 w 2229008"/>
                  <a:gd name="connsiteY9-390" fmla="*/ 2876560 h 2876560"/>
                  <a:gd name="connsiteX0-391" fmla="*/ 663894 w 2254695"/>
                  <a:gd name="connsiteY0-392" fmla="*/ 2876560 h 2876560"/>
                  <a:gd name="connsiteX1-393" fmla="*/ 521019 w 2254695"/>
                  <a:gd name="connsiteY1-394" fmla="*/ 2828935 h 2876560"/>
                  <a:gd name="connsiteX2-395" fmla="*/ 397194 w 2254695"/>
                  <a:gd name="connsiteY2-396" fmla="*/ 2428885 h 2876560"/>
                  <a:gd name="connsiteX3-397" fmla="*/ 25719 w 2254695"/>
                  <a:gd name="connsiteY3-398" fmla="*/ 1114435 h 2876560"/>
                  <a:gd name="connsiteX4-399" fmla="*/ 1206819 w 2254695"/>
                  <a:gd name="connsiteY4-400" fmla="*/ 10 h 2876560"/>
                  <a:gd name="connsiteX5-401" fmla="*/ 2254569 w 2254695"/>
                  <a:gd name="connsiteY5-402" fmla="*/ 1095385 h 2876560"/>
                  <a:gd name="connsiteX6-403" fmla="*/ 1911669 w 2254695"/>
                  <a:gd name="connsiteY6-404" fmla="*/ 2428885 h 2876560"/>
                  <a:gd name="connsiteX7-405" fmla="*/ 1711644 w 2254695"/>
                  <a:gd name="connsiteY7-406" fmla="*/ 2762260 h 2876560"/>
                  <a:gd name="connsiteX8-407" fmla="*/ 1597344 w 2254695"/>
                  <a:gd name="connsiteY8-408" fmla="*/ 2876560 h 2876560"/>
                  <a:gd name="connsiteX9-409" fmla="*/ 663894 w 2254695"/>
                  <a:gd name="connsiteY9-410" fmla="*/ 2876560 h 2876560"/>
                  <a:gd name="connsiteX0-411" fmla="*/ 638464 w 2229265"/>
                  <a:gd name="connsiteY0-412" fmla="*/ 2876560 h 2876560"/>
                  <a:gd name="connsiteX1-413" fmla="*/ 495589 w 2229265"/>
                  <a:gd name="connsiteY1-414" fmla="*/ 2828935 h 2876560"/>
                  <a:gd name="connsiteX2-415" fmla="*/ 371764 w 2229265"/>
                  <a:gd name="connsiteY2-416" fmla="*/ 2428885 h 2876560"/>
                  <a:gd name="connsiteX3-417" fmla="*/ 289 w 2229265"/>
                  <a:gd name="connsiteY3-418" fmla="*/ 1114435 h 2876560"/>
                  <a:gd name="connsiteX4-419" fmla="*/ 1181389 w 2229265"/>
                  <a:gd name="connsiteY4-420" fmla="*/ 10 h 2876560"/>
                  <a:gd name="connsiteX5-421" fmla="*/ 2229139 w 2229265"/>
                  <a:gd name="connsiteY5-422" fmla="*/ 1095385 h 2876560"/>
                  <a:gd name="connsiteX6-423" fmla="*/ 1886239 w 2229265"/>
                  <a:gd name="connsiteY6-424" fmla="*/ 2428885 h 2876560"/>
                  <a:gd name="connsiteX7-425" fmla="*/ 1686214 w 2229265"/>
                  <a:gd name="connsiteY7-426" fmla="*/ 2762260 h 2876560"/>
                  <a:gd name="connsiteX8-427" fmla="*/ 1571914 w 2229265"/>
                  <a:gd name="connsiteY8-428" fmla="*/ 2876560 h 2876560"/>
                  <a:gd name="connsiteX9-429" fmla="*/ 638464 w 2229265"/>
                  <a:gd name="connsiteY9-430" fmla="*/ 2876560 h 2876560"/>
                  <a:gd name="connsiteX0-431" fmla="*/ 590890 w 2181691"/>
                  <a:gd name="connsiteY0-432" fmla="*/ 2876572 h 2876572"/>
                  <a:gd name="connsiteX1-433" fmla="*/ 448015 w 2181691"/>
                  <a:gd name="connsiteY1-434" fmla="*/ 2828947 h 2876572"/>
                  <a:gd name="connsiteX2-435" fmla="*/ 324190 w 2181691"/>
                  <a:gd name="connsiteY2-436" fmla="*/ 2428897 h 2876572"/>
                  <a:gd name="connsiteX3-437" fmla="*/ 340 w 2181691"/>
                  <a:gd name="connsiteY3-438" fmla="*/ 1123972 h 2876572"/>
                  <a:gd name="connsiteX4-439" fmla="*/ 1133815 w 2181691"/>
                  <a:gd name="connsiteY4-440" fmla="*/ 22 h 2876572"/>
                  <a:gd name="connsiteX5-441" fmla="*/ 2181565 w 2181691"/>
                  <a:gd name="connsiteY5-442" fmla="*/ 1095397 h 2876572"/>
                  <a:gd name="connsiteX6-443" fmla="*/ 1838665 w 2181691"/>
                  <a:gd name="connsiteY6-444" fmla="*/ 2428897 h 2876572"/>
                  <a:gd name="connsiteX7-445" fmla="*/ 1638640 w 2181691"/>
                  <a:gd name="connsiteY7-446" fmla="*/ 2762272 h 2876572"/>
                  <a:gd name="connsiteX8-447" fmla="*/ 1524340 w 2181691"/>
                  <a:gd name="connsiteY8-448" fmla="*/ 2876572 h 2876572"/>
                  <a:gd name="connsiteX9-449" fmla="*/ 590890 w 2181691"/>
                  <a:gd name="connsiteY9-450" fmla="*/ 2876572 h 2876572"/>
                  <a:gd name="connsiteX0-451" fmla="*/ 590890 w 2181691"/>
                  <a:gd name="connsiteY0-452" fmla="*/ 2876572 h 2876572"/>
                  <a:gd name="connsiteX1-453" fmla="*/ 448015 w 2181691"/>
                  <a:gd name="connsiteY1-454" fmla="*/ 2828947 h 2876572"/>
                  <a:gd name="connsiteX2-455" fmla="*/ 324190 w 2181691"/>
                  <a:gd name="connsiteY2-456" fmla="*/ 2428897 h 2876572"/>
                  <a:gd name="connsiteX3-457" fmla="*/ 340 w 2181691"/>
                  <a:gd name="connsiteY3-458" fmla="*/ 1123972 h 2876572"/>
                  <a:gd name="connsiteX4-459" fmla="*/ 1133815 w 2181691"/>
                  <a:gd name="connsiteY4-460" fmla="*/ 22 h 2876572"/>
                  <a:gd name="connsiteX5-461" fmla="*/ 2181565 w 2181691"/>
                  <a:gd name="connsiteY5-462" fmla="*/ 1095397 h 2876572"/>
                  <a:gd name="connsiteX6-463" fmla="*/ 1838665 w 2181691"/>
                  <a:gd name="connsiteY6-464" fmla="*/ 2428897 h 2876572"/>
                  <a:gd name="connsiteX7-465" fmla="*/ 1638640 w 2181691"/>
                  <a:gd name="connsiteY7-466" fmla="*/ 2762272 h 2876572"/>
                  <a:gd name="connsiteX8-467" fmla="*/ 1524340 w 2181691"/>
                  <a:gd name="connsiteY8-468" fmla="*/ 2876572 h 2876572"/>
                  <a:gd name="connsiteX9-469" fmla="*/ 590890 w 2181691"/>
                  <a:gd name="connsiteY9-470" fmla="*/ 2876572 h 2876572"/>
                  <a:gd name="connsiteX0-471" fmla="*/ 809965 w 2181691"/>
                  <a:gd name="connsiteY0-472" fmla="*/ 2876572 h 2876572"/>
                  <a:gd name="connsiteX1-473" fmla="*/ 448015 w 2181691"/>
                  <a:gd name="connsiteY1-474" fmla="*/ 2828947 h 2876572"/>
                  <a:gd name="connsiteX2-475" fmla="*/ 324190 w 2181691"/>
                  <a:gd name="connsiteY2-476" fmla="*/ 2428897 h 2876572"/>
                  <a:gd name="connsiteX3-477" fmla="*/ 340 w 2181691"/>
                  <a:gd name="connsiteY3-478" fmla="*/ 1123972 h 2876572"/>
                  <a:gd name="connsiteX4-479" fmla="*/ 1133815 w 2181691"/>
                  <a:gd name="connsiteY4-480" fmla="*/ 22 h 2876572"/>
                  <a:gd name="connsiteX5-481" fmla="*/ 2181565 w 2181691"/>
                  <a:gd name="connsiteY5-482" fmla="*/ 1095397 h 2876572"/>
                  <a:gd name="connsiteX6-483" fmla="*/ 1838665 w 2181691"/>
                  <a:gd name="connsiteY6-484" fmla="*/ 2428897 h 2876572"/>
                  <a:gd name="connsiteX7-485" fmla="*/ 1638640 w 2181691"/>
                  <a:gd name="connsiteY7-486" fmla="*/ 2762272 h 2876572"/>
                  <a:gd name="connsiteX8-487" fmla="*/ 1524340 w 2181691"/>
                  <a:gd name="connsiteY8-488" fmla="*/ 2876572 h 2876572"/>
                  <a:gd name="connsiteX9-489" fmla="*/ 809965 w 2181691"/>
                  <a:gd name="connsiteY9-490" fmla="*/ 2876572 h 2876572"/>
                  <a:gd name="connsiteX0-491" fmla="*/ 809965 w 2181691"/>
                  <a:gd name="connsiteY0-492" fmla="*/ 2876572 h 2876572"/>
                  <a:gd name="connsiteX1-493" fmla="*/ 448015 w 2181691"/>
                  <a:gd name="connsiteY1-494" fmla="*/ 2828947 h 2876572"/>
                  <a:gd name="connsiteX2-495" fmla="*/ 324190 w 2181691"/>
                  <a:gd name="connsiteY2-496" fmla="*/ 2428897 h 2876572"/>
                  <a:gd name="connsiteX3-497" fmla="*/ 340 w 2181691"/>
                  <a:gd name="connsiteY3-498" fmla="*/ 1123972 h 2876572"/>
                  <a:gd name="connsiteX4-499" fmla="*/ 1133815 w 2181691"/>
                  <a:gd name="connsiteY4-500" fmla="*/ 22 h 2876572"/>
                  <a:gd name="connsiteX5-501" fmla="*/ 2181565 w 2181691"/>
                  <a:gd name="connsiteY5-502" fmla="*/ 1095397 h 2876572"/>
                  <a:gd name="connsiteX6-503" fmla="*/ 1838665 w 2181691"/>
                  <a:gd name="connsiteY6-504" fmla="*/ 2428897 h 2876572"/>
                  <a:gd name="connsiteX7-505" fmla="*/ 1638640 w 2181691"/>
                  <a:gd name="connsiteY7-506" fmla="*/ 2762272 h 2876572"/>
                  <a:gd name="connsiteX8-507" fmla="*/ 1390990 w 2181691"/>
                  <a:gd name="connsiteY8-508" fmla="*/ 2876572 h 2876572"/>
                  <a:gd name="connsiteX9-509" fmla="*/ 809965 w 2181691"/>
                  <a:gd name="connsiteY9-510" fmla="*/ 2876572 h 2876572"/>
                  <a:gd name="connsiteX0-511" fmla="*/ 714715 w 2181691"/>
                  <a:gd name="connsiteY0-512" fmla="*/ 2876572 h 2876572"/>
                  <a:gd name="connsiteX1-513" fmla="*/ 448015 w 2181691"/>
                  <a:gd name="connsiteY1-514" fmla="*/ 2828947 h 2876572"/>
                  <a:gd name="connsiteX2-515" fmla="*/ 324190 w 2181691"/>
                  <a:gd name="connsiteY2-516" fmla="*/ 2428897 h 2876572"/>
                  <a:gd name="connsiteX3-517" fmla="*/ 340 w 2181691"/>
                  <a:gd name="connsiteY3-518" fmla="*/ 1123972 h 2876572"/>
                  <a:gd name="connsiteX4-519" fmla="*/ 1133815 w 2181691"/>
                  <a:gd name="connsiteY4-520" fmla="*/ 22 h 2876572"/>
                  <a:gd name="connsiteX5-521" fmla="*/ 2181565 w 2181691"/>
                  <a:gd name="connsiteY5-522" fmla="*/ 1095397 h 2876572"/>
                  <a:gd name="connsiteX6-523" fmla="*/ 1838665 w 2181691"/>
                  <a:gd name="connsiteY6-524" fmla="*/ 2428897 h 2876572"/>
                  <a:gd name="connsiteX7-525" fmla="*/ 1638640 w 2181691"/>
                  <a:gd name="connsiteY7-526" fmla="*/ 2762272 h 2876572"/>
                  <a:gd name="connsiteX8-527" fmla="*/ 1390990 w 2181691"/>
                  <a:gd name="connsiteY8-528" fmla="*/ 2876572 h 2876572"/>
                  <a:gd name="connsiteX9-529" fmla="*/ 714715 w 2181691"/>
                  <a:gd name="connsiteY9-530" fmla="*/ 2876572 h 2876572"/>
                  <a:gd name="connsiteX0-531" fmla="*/ 1238366 w 2705342"/>
                  <a:gd name="connsiteY0-532" fmla="*/ 2882562 h 2882562"/>
                  <a:gd name="connsiteX1-533" fmla="*/ 971666 w 2705342"/>
                  <a:gd name="connsiteY1-534" fmla="*/ 2834937 h 2882562"/>
                  <a:gd name="connsiteX2-535" fmla="*/ 847841 w 2705342"/>
                  <a:gd name="connsiteY2-536" fmla="*/ 2434887 h 2882562"/>
                  <a:gd name="connsiteX3-537" fmla="*/ 116 w 2705342"/>
                  <a:gd name="connsiteY3-538" fmla="*/ 1606212 h 2882562"/>
                  <a:gd name="connsiteX4-539" fmla="*/ 1657466 w 2705342"/>
                  <a:gd name="connsiteY4-540" fmla="*/ 6012 h 2882562"/>
                  <a:gd name="connsiteX5-541" fmla="*/ 2705216 w 2705342"/>
                  <a:gd name="connsiteY5-542" fmla="*/ 1101387 h 2882562"/>
                  <a:gd name="connsiteX6-543" fmla="*/ 2362316 w 2705342"/>
                  <a:gd name="connsiteY6-544" fmla="*/ 2434887 h 2882562"/>
                  <a:gd name="connsiteX7-545" fmla="*/ 2162291 w 2705342"/>
                  <a:gd name="connsiteY7-546" fmla="*/ 2768262 h 2882562"/>
                  <a:gd name="connsiteX8-547" fmla="*/ 1914641 w 2705342"/>
                  <a:gd name="connsiteY8-548" fmla="*/ 2882562 h 2882562"/>
                  <a:gd name="connsiteX9-549" fmla="*/ 1238366 w 2705342"/>
                  <a:gd name="connsiteY9-550" fmla="*/ 2882562 h 2882562"/>
                  <a:gd name="connsiteX0-551" fmla="*/ 1238366 w 3181508"/>
                  <a:gd name="connsiteY0-552" fmla="*/ 2876575 h 2876575"/>
                  <a:gd name="connsiteX1-553" fmla="*/ 971666 w 3181508"/>
                  <a:gd name="connsiteY1-554" fmla="*/ 2828950 h 2876575"/>
                  <a:gd name="connsiteX2-555" fmla="*/ 847841 w 3181508"/>
                  <a:gd name="connsiteY2-556" fmla="*/ 2428900 h 2876575"/>
                  <a:gd name="connsiteX3-557" fmla="*/ 116 w 3181508"/>
                  <a:gd name="connsiteY3-558" fmla="*/ 1600225 h 2876575"/>
                  <a:gd name="connsiteX4-559" fmla="*/ 1657466 w 3181508"/>
                  <a:gd name="connsiteY4-560" fmla="*/ 25 h 2876575"/>
                  <a:gd name="connsiteX5-561" fmla="*/ 3181466 w 3181508"/>
                  <a:gd name="connsiteY5-562" fmla="*/ 1562125 h 2876575"/>
                  <a:gd name="connsiteX6-563" fmla="*/ 2362316 w 3181508"/>
                  <a:gd name="connsiteY6-564" fmla="*/ 2428900 h 2876575"/>
                  <a:gd name="connsiteX7-565" fmla="*/ 2162291 w 3181508"/>
                  <a:gd name="connsiteY7-566" fmla="*/ 2762275 h 2876575"/>
                  <a:gd name="connsiteX8-567" fmla="*/ 1914641 w 3181508"/>
                  <a:gd name="connsiteY8-568" fmla="*/ 2876575 h 2876575"/>
                  <a:gd name="connsiteX9-569" fmla="*/ 1238366 w 3181508"/>
                  <a:gd name="connsiteY9-570" fmla="*/ 2876575 h 2876575"/>
                  <a:gd name="connsiteX0-571" fmla="*/ 1249118 w 3206549"/>
                  <a:gd name="connsiteY0-572" fmla="*/ 2876575 h 2876575"/>
                  <a:gd name="connsiteX1-573" fmla="*/ 982418 w 3206549"/>
                  <a:gd name="connsiteY1-574" fmla="*/ 2828950 h 2876575"/>
                  <a:gd name="connsiteX2-575" fmla="*/ 858593 w 3206549"/>
                  <a:gd name="connsiteY2-576" fmla="*/ 2428900 h 2876575"/>
                  <a:gd name="connsiteX3-577" fmla="*/ 10868 w 3206549"/>
                  <a:gd name="connsiteY3-578" fmla="*/ 1600225 h 2876575"/>
                  <a:gd name="connsiteX4-579" fmla="*/ 1572968 w 3206549"/>
                  <a:gd name="connsiteY4-580" fmla="*/ 25 h 2876575"/>
                  <a:gd name="connsiteX5-581" fmla="*/ 3192218 w 3206549"/>
                  <a:gd name="connsiteY5-582" fmla="*/ 1562125 h 2876575"/>
                  <a:gd name="connsiteX6-583" fmla="*/ 2373068 w 3206549"/>
                  <a:gd name="connsiteY6-584" fmla="*/ 2428900 h 2876575"/>
                  <a:gd name="connsiteX7-585" fmla="*/ 2173043 w 3206549"/>
                  <a:gd name="connsiteY7-586" fmla="*/ 2762275 h 2876575"/>
                  <a:gd name="connsiteX8-587" fmla="*/ 1925393 w 3206549"/>
                  <a:gd name="connsiteY8-588" fmla="*/ 2876575 h 2876575"/>
                  <a:gd name="connsiteX9-589" fmla="*/ 1249118 w 3206549"/>
                  <a:gd name="connsiteY9-590" fmla="*/ 2876575 h 2876575"/>
                  <a:gd name="connsiteX0-591" fmla="*/ 1274620 w 3232051"/>
                  <a:gd name="connsiteY0-592" fmla="*/ 2876575 h 2914675"/>
                  <a:gd name="connsiteX1-593" fmla="*/ 1007920 w 3232051"/>
                  <a:gd name="connsiteY1-594" fmla="*/ 2828950 h 2914675"/>
                  <a:gd name="connsiteX2-595" fmla="*/ 493570 w 3232051"/>
                  <a:gd name="connsiteY2-596" fmla="*/ 2914675 h 2914675"/>
                  <a:gd name="connsiteX3-597" fmla="*/ 36370 w 3232051"/>
                  <a:gd name="connsiteY3-598" fmla="*/ 1600225 h 2914675"/>
                  <a:gd name="connsiteX4-599" fmla="*/ 1598470 w 3232051"/>
                  <a:gd name="connsiteY4-600" fmla="*/ 25 h 2914675"/>
                  <a:gd name="connsiteX5-601" fmla="*/ 3217720 w 3232051"/>
                  <a:gd name="connsiteY5-602" fmla="*/ 1562125 h 2914675"/>
                  <a:gd name="connsiteX6-603" fmla="*/ 2398570 w 3232051"/>
                  <a:gd name="connsiteY6-604" fmla="*/ 2428900 h 2914675"/>
                  <a:gd name="connsiteX7-605" fmla="*/ 2198545 w 3232051"/>
                  <a:gd name="connsiteY7-606" fmla="*/ 2762275 h 2914675"/>
                  <a:gd name="connsiteX8-607" fmla="*/ 1950895 w 3232051"/>
                  <a:gd name="connsiteY8-608" fmla="*/ 2876575 h 2914675"/>
                  <a:gd name="connsiteX9-609" fmla="*/ 1274620 w 3232051"/>
                  <a:gd name="connsiteY9-610" fmla="*/ 2876575 h 2914675"/>
                  <a:gd name="connsiteX0-611" fmla="*/ 1274620 w 3232051"/>
                  <a:gd name="connsiteY0-612" fmla="*/ 2876575 h 4372000"/>
                  <a:gd name="connsiteX1-613" fmla="*/ 1007920 w 3232051"/>
                  <a:gd name="connsiteY1-614" fmla="*/ 4372000 h 4372000"/>
                  <a:gd name="connsiteX2-615" fmla="*/ 493570 w 3232051"/>
                  <a:gd name="connsiteY2-616" fmla="*/ 2914675 h 4372000"/>
                  <a:gd name="connsiteX3-617" fmla="*/ 36370 w 3232051"/>
                  <a:gd name="connsiteY3-618" fmla="*/ 1600225 h 4372000"/>
                  <a:gd name="connsiteX4-619" fmla="*/ 1598470 w 3232051"/>
                  <a:gd name="connsiteY4-620" fmla="*/ 25 h 4372000"/>
                  <a:gd name="connsiteX5-621" fmla="*/ 3217720 w 3232051"/>
                  <a:gd name="connsiteY5-622" fmla="*/ 1562125 h 4372000"/>
                  <a:gd name="connsiteX6-623" fmla="*/ 2398570 w 3232051"/>
                  <a:gd name="connsiteY6-624" fmla="*/ 2428900 h 4372000"/>
                  <a:gd name="connsiteX7-625" fmla="*/ 2198545 w 3232051"/>
                  <a:gd name="connsiteY7-626" fmla="*/ 2762275 h 4372000"/>
                  <a:gd name="connsiteX8-627" fmla="*/ 1950895 w 3232051"/>
                  <a:gd name="connsiteY8-628" fmla="*/ 2876575 h 4372000"/>
                  <a:gd name="connsiteX9-629" fmla="*/ 1274620 w 3232051"/>
                  <a:gd name="connsiteY9-630" fmla="*/ 2876575 h 4372000"/>
                  <a:gd name="connsiteX0-631" fmla="*/ 1274620 w 3232051"/>
                  <a:gd name="connsiteY0-632" fmla="*/ 2876575 h 4486300"/>
                  <a:gd name="connsiteX1-633" fmla="*/ 903145 w 3232051"/>
                  <a:gd name="connsiteY1-634" fmla="*/ 4486300 h 4486300"/>
                  <a:gd name="connsiteX2-635" fmla="*/ 493570 w 3232051"/>
                  <a:gd name="connsiteY2-636" fmla="*/ 2914675 h 4486300"/>
                  <a:gd name="connsiteX3-637" fmla="*/ 36370 w 3232051"/>
                  <a:gd name="connsiteY3-638" fmla="*/ 1600225 h 4486300"/>
                  <a:gd name="connsiteX4-639" fmla="*/ 1598470 w 3232051"/>
                  <a:gd name="connsiteY4-640" fmla="*/ 25 h 4486300"/>
                  <a:gd name="connsiteX5-641" fmla="*/ 3217720 w 3232051"/>
                  <a:gd name="connsiteY5-642" fmla="*/ 1562125 h 4486300"/>
                  <a:gd name="connsiteX6-643" fmla="*/ 2398570 w 3232051"/>
                  <a:gd name="connsiteY6-644" fmla="*/ 2428900 h 4486300"/>
                  <a:gd name="connsiteX7-645" fmla="*/ 2198545 w 3232051"/>
                  <a:gd name="connsiteY7-646" fmla="*/ 2762275 h 4486300"/>
                  <a:gd name="connsiteX8-647" fmla="*/ 1950895 w 3232051"/>
                  <a:gd name="connsiteY8-648" fmla="*/ 2876575 h 4486300"/>
                  <a:gd name="connsiteX9-649" fmla="*/ 1274620 w 3232051"/>
                  <a:gd name="connsiteY9-650" fmla="*/ 2876575 h 4486300"/>
                  <a:gd name="connsiteX0-651" fmla="*/ 2265220 w 3232051"/>
                  <a:gd name="connsiteY0-652" fmla="*/ 4495825 h 4495825"/>
                  <a:gd name="connsiteX1-653" fmla="*/ 903145 w 3232051"/>
                  <a:gd name="connsiteY1-654" fmla="*/ 4486300 h 4495825"/>
                  <a:gd name="connsiteX2-655" fmla="*/ 493570 w 3232051"/>
                  <a:gd name="connsiteY2-656" fmla="*/ 2914675 h 4495825"/>
                  <a:gd name="connsiteX3-657" fmla="*/ 36370 w 3232051"/>
                  <a:gd name="connsiteY3-658" fmla="*/ 1600225 h 4495825"/>
                  <a:gd name="connsiteX4-659" fmla="*/ 1598470 w 3232051"/>
                  <a:gd name="connsiteY4-660" fmla="*/ 25 h 4495825"/>
                  <a:gd name="connsiteX5-661" fmla="*/ 3217720 w 3232051"/>
                  <a:gd name="connsiteY5-662" fmla="*/ 1562125 h 4495825"/>
                  <a:gd name="connsiteX6-663" fmla="*/ 2398570 w 3232051"/>
                  <a:gd name="connsiteY6-664" fmla="*/ 2428900 h 4495825"/>
                  <a:gd name="connsiteX7-665" fmla="*/ 2198545 w 3232051"/>
                  <a:gd name="connsiteY7-666" fmla="*/ 2762275 h 4495825"/>
                  <a:gd name="connsiteX8-667" fmla="*/ 1950895 w 3232051"/>
                  <a:gd name="connsiteY8-668" fmla="*/ 2876575 h 4495825"/>
                  <a:gd name="connsiteX9-669" fmla="*/ 2265220 w 3232051"/>
                  <a:gd name="connsiteY9-670" fmla="*/ 4495825 h 4495825"/>
                  <a:gd name="connsiteX0-671" fmla="*/ 2265220 w 3232051"/>
                  <a:gd name="connsiteY0-672" fmla="*/ 4495825 h 4495825"/>
                  <a:gd name="connsiteX1-673" fmla="*/ 903145 w 3232051"/>
                  <a:gd name="connsiteY1-674" fmla="*/ 4486300 h 4495825"/>
                  <a:gd name="connsiteX2-675" fmla="*/ 493570 w 3232051"/>
                  <a:gd name="connsiteY2-676" fmla="*/ 2914675 h 4495825"/>
                  <a:gd name="connsiteX3-677" fmla="*/ 36370 w 3232051"/>
                  <a:gd name="connsiteY3-678" fmla="*/ 1600225 h 4495825"/>
                  <a:gd name="connsiteX4-679" fmla="*/ 1598470 w 3232051"/>
                  <a:gd name="connsiteY4-680" fmla="*/ 25 h 4495825"/>
                  <a:gd name="connsiteX5-681" fmla="*/ 3217720 w 3232051"/>
                  <a:gd name="connsiteY5-682" fmla="*/ 1562125 h 4495825"/>
                  <a:gd name="connsiteX6-683" fmla="*/ 2398570 w 3232051"/>
                  <a:gd name="connsiteY6-684" fmla="*/ 2428900 h 4495825"/>
                  <a:gd name="connsiteX7-685" fmla="*/ 2198545 w 3232051"/>
                  <a:gd name="connsiteY7-686" fmla="*/ 2762275 h 4495825"/>
                  <a:gd name="connsiteX8-687" fmla="*/ 2741470 w 3232051"/>
                  <a:gd name="connsiteY8-688" fmla="*/ 2971825 h 4495825"/>
                  <a:gd name="connsiteX9-689" fmla="*/ 2265220 w 3232051"/>
                  <a:gd name="connsiteY9-690" fmla="*/ 4495825 h 4495825"/>
                  <a:gd name="connsiteX0-691" fmla="*/ 2265220 w 3232051"/>
                  <a:gd name="connsiteY0-692" fmla="*/ 4495825 h 4495825"/>
                  <a:gd name="connsiteX1-693" fmla="*/ 903145 w 3232051"/>
                  <a:gd name="connsiteY1-694" fmla="*/ 4486300 h 4495825"/>
                  <a:gd name="connsiteX2-695" fmla="*/ 493570 w 3232051"/>
                  <a:gd name="connsiteY2-696" fmla="*/ 2914675 h 4495825"/>
                  <a:gd name="connsiteX3-697" fmla="*/ 36370 w 3232051"/>
                  <a:gd name="connsiteY3-698" fmla="*/ 1600225 h 4495825"/>
                  <a:gd name="connsiteX4-699" fmla="*/ 1598470 w 3232051"/>
                  <a:gd name="connsiteY4-700" fmla="*/ 25 h 4495825"/>
                  <a:gd name="connsiteX5-701" fmla="*/ 3217720 w 3232051"/>
                  <a:gd name="connsiteY5-702" fmla="*/ 1562125 h 4495825"/>
                  <a:gd name="connsiteX6-703" fmla="*/ 2398570 w 3232051"/>
                  <a:gd name="connsiteY6-704" fmla="*/ 2428900 h 4495825"/>
                  <a:gd name="connsiteX7-705" fmla="*/ 2741470 w 3232051"/>
                  <a:gd name="connsiteY7-706" fmla="*/ 2971825 h 4495825"/>
                  <a:gd name="connsiteX8-707" fmla="*/ 2265220 w 3232051"/>
                  <a:gd name="connsiteY8-708" fmla="*/ 4495825 h 4495825"/>
                  <a:gd name="connsiteX0-709" fmla="*/ 2265220 w 3259860"/>
                  <a:gd name="connsiteY0-710" fmla="*/ 4495828 h 4495828"/>
                  <a:gd name="connsiteX1-711" fmla="*/ 903145 w 3259860"/>
                  <a:gd name="connsiteY1-712" fmla="*/ 4486303 h 4495828"/>
                  <a:gd name="connsiteX2-713" fmla="*/ 493570 w 3259860"/>
                  <a:gd name="connsiteY2-714" fmla="*/ 2914678 h 4495828"/>
                  <a:gd name="connsiteX3-715" fmla="*/ 36370 w 3259860"/>
                  <a:gd name="connsiteY3-716" fmla="*/ 1600228 h 4495828"/>
                  <a:gd name="connsiteX4-717" fmla="*/ 1598470 w 3259860"/>
                  <a:gd name="connsiteY4-718" fmla="*/ 28 h 4495828"/>
                  <a:gd name="connsiteX5-719" fmla="*/ 3217720 w 3259860"/>
                  <a:gd name="connsiteY5-720" fmla="*/ 1562128 h 4495828"/>
                  <a:gd name="connsiteX6-721" fmla="*/ 2741470 w 3259860"/>
                  <a:gd name="connsiteY6-722" fmla="*/ 2971828 h 4495828"/>
                  <a:gd name="connsiteX7-723" fmla="*/ 2265220 w 3259860"/>
                  <a:gd name="connsiteY7-724" fmla="*/ 4495828 h 4495828"/>
                  <a:gd name="connsiteX0-725" fmla="*/ 2265220 w 3259860"/>
                  <a:gd name="connsiteY0-726" fmla="*/ 4495807 h 4495807"/>
                  <a:gd name="connsiteX1-727" fmla="*/ 903145 w 3259860"/>
                  <a:gd name="connsiteY1-728" fmla="*/ 4486282 h 4495807"/>
                  <a:gd name="connsiteX2-729" fmla="*/ 493570 w 3259860"/>
                  <a:gd name="connsiteY2-730" fmla="*/ 2914657 h 4495807"/>
                  <a:gd name="connsiteX3-731" fmla="*/ 36370 w 3259860"/>
                  <a:gd name="connsiteY3-732" fmla="*/ 1600207 h 4495807"/>
                  <a:gd name="connsiteX4-733" fmla="*/ 1598470 w 3259860"/>
                  <a:gd name="connsiteY4-734" fmla="*/ 7 h 4495807"/>
                  <a:gd name="connsiteX5-735" fmla="*/ 3217720 w 3259860"/>
                  <a:gd name="connsiteY5-736" fmla="*/ 1562107 h 4495807"/>
                  <a:gd name="connsiteX6-737" fmla="*/ 2741470 w 3259860"/>
                  <a:gd name="connsiteY6-738" fmla="*/ 2971807 h 4495807"/>
                  <a:gd name="connsiteX7-739" fmla="*/ 2265220 w 3259860"/>
                  <a:gd name="connsiteY7-740" fmla="*/ 4495807 h 4495807"/>
                  <a:gd name="connsiteX0-741" fmla="*/ 2265220 w 3219387"/>
                  <a:gd name="connsiteY0-742" fmla="*/ 4495807 h 4495807"/>
                  <a:gd name="connsiteX1-743" fmla="*/ 903145 w 3219387"/>
                  <a:gd name="connsiteY1-744" fmla="*/ 4486282 h 4495807"/>
                  <a:gd name="connsiteX2-745" fmla="*/ 493570 w 3219387"/>
                  <a:gd name="connsiteY2-746" fmla="*/ 2914657 h 4495807"/>
                  <a:gd name="connsiteX3-747" fmla="*/ 36370 w 3219387"/>
                  <a:gd name="connsiteY3-748" fmla="*/ 1600207 h 4495807"/>
                  <a:gd name="connsiteX4-749" fmla="*/ 1598470 w 3219387"/>
                  <a:gd name="connsiteY4-750" fmla="*/ 7 h 4495807"/>
                  <a:gd name="connsiteX5-751" fmla="*/ 3217720 w 3219387"/>
                  <a:gd name="connsiteY5-752" fmla="*/ 1562107 h 4495807"/>
                  <a:gd name="connsiteX6-753" fmla="*/ 2741470 w 3219387"/>
                  <a:gd name="connsiteY6-754" fmla="*/ 2971807 h 4495807"/>
                  <a:gd name="connsiteX7-755" fmla="*/ 2265220 w 3219387"/>
                  <a:gd name="connsiteY7-756" fmla="*/ 4495807 h 4495807"/>
                  <a:gd name="connsiteX0-757" fmla="*/ 2228870 w 3183037"/>
                  <a:gd name="connsiteY0-758" fmla="*/ 4495807 h 4495807"/>
                  <a:gd name="connsiteX1-759" fmla="*/ 866795 w 3183037"/>
                  <a:gd name="connsiteY1-760" fmla="*/ 4486282 h 4495807"/>
                  <a:gd name="connsiteX2-761" fmla="*/ 457220 w 3183037"/>
                  <a:gd name="connsiteY2-762" fmla="*/ 2914657 h 4495807"/>
                  <a:gd name="connsiteX3-763" fmla="*/ 20 w 3183037"/>
                  <a:gd name="connsiteY3-764" fmla="*/ 1600207 h 4495807"/>
                  <a:gd name="connsiteX4-765" fmla="*/ 1562120 w 3183037"/>
                  <a:gd name="connsiteY4-766" fmla="*/ 7 h 4495807"/>
                  <a:gd name="connsiteX5-767" fmla="*/ 3181370 w 3183037"/>
                  <a:gd name="connsiteY5-768" fmla="*/ 1562107 h 4495807"/>
                  <a:gd name="connsiteX6-769" fmla="*/ 2705120 w 3183037"/>
                  <a:gd name="connsiteY6-770" fmla="*/ 2971807 h 4495807"/>
                  <a:gd name="connsiteX7-771" fmla="*/ 2228870 w 3183037"/>
                  <a:gd name="connsiteY7-772" fmla="*/ 4495807 h 4495807"/>
                  <a:gd name="connsiteX0-773" fmla="*/ 2228870 w 3183037"/>
                  <a:gd name="connsiteY0-774" fmla="*/ 4495807 h 4495807"/>
                  <a:gd name="connsiteX1-775" fmla="*/ 866795 w 3183037"/>
                  <a:gd name="connsiteY1-776" fmla="*/ 4486282 h 4495807"/>
                  <a:gd name="connsiteX2-777" fmla="*/ 457220 w 3183037"/>
                  <a:gd name="connsiteY2-778" fmla="*/ 2914657 h 4495807"/>
                  <a:gd name="connsiteX3-779" fmla="*/ 20 w 3183037"/>
                  <a:gd name="connsiteY3-780" fmla="*/ 1600207 h 4495807"/>
                  <a:gd name="connsiteX4-781" fmla="*/ 1562120 w 3183037"/>
                  <a:gd name="connsiteY4-782" fmla="*/ 7 h 4495807"/>
                  <a:gd name="connsiteX5-783" fmla="*/ 3181370 w 3183037"/>
                  <a:gd name="connsiteY5-784" fmla="*/ 1562107 h 4495807"/>
                  <a:gd name="connsiteX6-785" fmla="*/ 2705120 w 3183037"/>
                  <a:gd name="connsiteY6-786" fmla="*/ 2971807 h 4495807"/>
                  <a:gd name="connsiteX7-787" fmla="*/ 2228870 w 3183037"/>
                  <a:gd name="connsiteY7-788" fmla="*/ 4495807 h 4495807"/>
                  <a:gd name="connsiteX0-789" fmla="*/ 2228870 w 3183942"/>
                  <a:gd name="connsiteY0-790" fmla="*/ 4495807 h 4495807"/>
                  <a:gd name="connsiteX1-791" fmla="*/ 866795 w 3183942"/>
                  <a:gd name="connsiteY1-792" fmla="*/ 4486282 h 4495807"/>
                  <a:gd name="connsiteX2-793" fmla="*/ 457220 w 3183942"/>
                  <a:gd name="connsiteY2-794" fmla="*/ 2914657 h 4495807"/>
                  <a:gd name="connsiteX3-795" fmla="*/ 20 w 3183942"/>
                  <a:gd name="connsiteY3-796" fmla="*/ 1600207 h 4495807"/>
                  <a:gd name="connsiteX4-797" fmla="*/ 1562120 w 3183942"/>
                  <a:gd name="connsiteY4-798" fmla="*/ 7 h 4495807"/>
                  <a:gd name="connsiteX5-799" fmla="*/ 3181370 w 3183942"/>
                  <a:gd name="connsiteY5-800" fmla="*/ 1562107 h 4495807"/>
                  <a:gd name="connsiteX6-801" fmla="*/ 2705120 w 3183942"/>
                  <a:gd name="connsiteY6-802" fmla="*/ 2971807 h 4495807"/>
                  <a:gd name="connsiteX7-803" fmla="*/ 2228870 w 3183942"/>
                  <a:gd name="connsiteY7-804" fmla="*/ 4495807 h 4495807"/>
                  <a:gd name="connsiteX0-805" fmla="*/ 2228870 w 3183600"/>
                  <a:gd name="connsiteY0-806" fmla="*/ 4495807 h 4495807"/>
                  <a:gd name="connsiteX1-807" fmla="*/ 866795 w 3183600"/>
                  <a:gd name="connsiteY1-808" fmla="*/ 4486282 h 4495807"/>
                  <a:gd name="connsiteX2-809" fmla="*/ 457220 w 3183600"/>
                  <a:gd name="connsiteY2-810" fmla="*/ 2914657 h 4495807"/>
                  <a:gd name="connsiteX3-811" fmla="*/ 20 w 3183600"/>
                  <a:gd name="connsiteY3-812" fmla="*/ 1600207 h 4495807"/>
                  <a:gd name="connsiteX4-813" fmla="*/ 1562120 w 3183600"/>
                  <a:gd name="connsiteY4-814" fmla="*/ 7 h 4495807"/>
                  <a:gd name="connsiteX5-815" fmla="*/ 3181370 w 3183600"/>
                  <a:gd name="connsiteY5-816" fmla="*/ 1562107 h 4495807"/>
                  <a:gd name="connsiteX6-817" fmla="*/ 2705120 w 3183600"/>
                  <a:gd name="connsiteY6-818" fmla="*/ 2971807 h 4495807"/>
                  <a:gd name="connsiteX7-819" fmla="*/ 2228870 w 3183600"/>
                  <a:gd name="connsiteY7-820" fmla="*/ 4495807 h 4495807"/>
                  <a:gd name="connsiteX0-821" fmla="*/ 2269249 w 3223979"/>
                  <a:gd name="connsiteY0-822" fmla="*/ 4495807 h 4495807"/>
                  <a:gd name="connsiteX1-823" fmla="*/ 907174 w 3223979"/>
                  <a:gd name="connsiteY1-824" fmla="*/ 4486282 h 4495807"/>
                  <a:gd name="connsiteX2-825" fmla="*/ 497599 w 3223979"/>
                  <a:gd name="connsiteY2-826" fmla="*/ 2914657 h 4495807"/>
                  <a:gd name="connsiteX3-827" fmla="*/ 40399 w 3223979"/>
                  <a:gd name="connsiteY3-828" fmla="*/ 1600207 h 4495807"/>
                  <a:gd name="connsiteX4-829" fmla="*/ 1602499 w 3223979"/>
                  <a:gd name="connsiteY4-830" fmla="*/ 7 h 4495807"/>
                  <a:gd name="connsiteX5-831" fmla="*/ 3221749 w 3223979"/>
                  <a:gd name="connsiteY5-832" fmla="*/ 1562107 h 4495807"/>
                  <a:gd name="connsiteX6-833" fmla="*/ 2745499 w 3223979"/>
                  <a:gd name="connsiteY6-834" fmla="*/ 2971807 h 4495807"/>
                  <a:gd name="connsiteX7-835" fmla="*/ 2269249 w 3223979"/>
                  <a:gd name="connsiteY7-836" fmla="*/ 4495807 h 4495807"/>
                  <a:gd name="connsiteX0-837" fmla="*/ 2274286 w 3229016"/>
                  <a:gd name="connsiteY0-838" fmla="*/ 4495807 h 4495807"/>
                  <a:gd name="connsiteX1-839" fmla="*/ 912211 w 3229016"/>
                  <a:gd name="connsiteY1-840" fmla="*/ 4486282 h 4495807"/>
                  <a:gd name="connsiteX2-841" fmla="*/ 502636 w 3229016"/>
                  <a:gd name="connsiteY2-842" fmla="*/ 2914657 h 4495807"/>
                  <a:gd name="connsiteX3-843" fmla="*/ 45436 w 3229016"/>
                  <a:gd name="connsiteY3-844" fmla="*/ 1600207 h 4495807"/>
                  <a:gd name="connsiteX4-845" fmla="*/ 1607536 w 3229016"/>
                  <a:gd name="connsiteY4-846" fmla="*/ 7 h 4495807"/>
                  <a:gd name="connsiteX5-847" fmla="*/ 3226786 w 3229016"/>
                  <a:gd name="connsiteY5-848" fmla="*/ 1562107 h 4495807"/>
                  <a:gd name="connsiteX6-849" fmla="*/ 2750536 w 3229016"/>
                  <a:gd name="connsiteY6-850" fmla="*/ 2971807 h 4495807"/>
                  <a:gd name="connsiteX7-851" fmla="*/ 2274286 w 3229016"/>
                  <a:gd name="connsiteY7-852" fmla="*/ 4495807 h 4495807"/>
                  <a:gd name="connsiteX0-853" fmla="*/ 2228882 w 3183612"/>
                  <a:gd name="connsiteY0-854" fmla="*/ 4495807 h 4495807"/>
                  <a:gd name="connsiteX1-855" fmla="*/ 866807 w 3183612"/>
                  <a:gd name="connsiteY1-856" fmla="*/ 4486282 h 4495807"/>
                  <a:gd name="connsiteX2-857" fmla="*/ 457232 w 3183612"/>
                  <a:gd name="connsiteY2-858" fmla="*/ 2914657 h 4495807"/>
                  <a:gd name="connsiteX3-859" fmla="*/ 32 w 3183612"/>
                  <a:gd name="connsiteY3-860" fmla="*/ 1600207 h 4495807"/>
                  <a:gd name="connsiteX4-861" fmla="*/ 1562132 w 3183612"/>
                  <a:gd name="connsiteY4-862" fmla="*/ 7 h 4495807"/>
                  <a:gd name="connsiteX5-863" fmla="*/ 3181382 w 3183612"/>
                  <a:gd name="connsiteY5-864" fmla="*/ 1562107 h 4495807"/>
                  <a:gd name="connsiteX6-865" fmla="*/ 2705132 w 3183612"/>
                  <a:gd name="connsiteY6-866" fmla="*/ 2971807 h 4495807"/>
                  <a:gd name="connsiteX7-867" fmla="*/ 2228882 w 3183612"/>
                  <a:gd name="connsiteY7-868" fmla="*/ 4495807 h 4495807"/>
                  <a:gd name="connsiteX0-869" fmla="*/ 2228933 w 3183663"/>
                  <a:gd name="connsiteY0-870" fmla="*/ 4495807 h 4495807"/>
                  <a:gd name="connsiteX1-871" fmla="*/ 866858 w 3183663"/>
                  <a:gd name="connsiteY1-872" fmla="*/ 4486282 h 4495807"/>
                  <a:gd name="connsiteX2-873" fmla="*/ 457283 w 3183663"/>
                  <a:gd name="connsiteY2-874" fmla="*/ 2914657 h 4495807"/>
                  <a:gd name="connsiteX3-875" fmla="*/ 83 w 3183663"/>
                  <a:gd name="connsiteY3-876" fmla="*/ 1600207 h 4495807"/>
                  <a:gd name="connsiteX4-877" fmla="*/ 1562183 w 3183663"/>
                  <a:gd name="connsiteY4-878" fmla="*/ 7 h 4495807"/>
                  <a:gd name="connsiteX5-879" fmla="*/ 3181433 w 3183663"/>
                  <a:gd name="connsiteY5-880" fmla="*/ 1562107 h 4495807"/>
                  <a:gd name="connsiteX6-881" fmla="*/ 2705183 w 3183663"/>
                  <a:gd name="connsiteY6-882" fmla="*/ 2971807 h 4495807"/>
                  <a:gd name="connsiteX7-883" fmla="*/ 2228933 w 3183663"/>
                  <a:gd name="connsiteY7-884" fmla="*/ 4495807 h 4495807"/>
                  <a:gd name="connsiteX0-885" fmla="*/ 2228933 w 3183663"/>
                  <a:gd name="connsiteY0-886" fmla="*/ 4495807 h 4495807"/>
                  <a:gd name="connsiteX1-887" fmla="*/ 866858 w 3183663"/>
                  <a:gd name="connsiteY1-888" fmla="*/ 4486282 h 4495807"/>
                  <a:gd name="connsiteX2-889" fmla="*/ 457283 w 3183663"/>
                  <a:gd name="connsiteY2-890" fmla="*/ 2914657 h 4495807"/>
                  <a:gd name="connsiteX3-891" fmla="*/ 83 w 3183663"/>
                  <a:gd name="connsiteY3-892" fmla="*/ 1600207 h 4495807"/>
                  <a:gd name="connsiteX4-893" fmla="*/ 1562183 w 3183663"/>
                  <a:gd name="connsiteY4-894" fmla="*/ 7 h 4495807"/>
                  <a:gd name="connsiteX5-895" fmla="*/ 3181433 w 3183663"/>
                  <a:gd name="connsiteY5-896" fmla="*/ 1562107 h 4495807"/>
                  <a:gd name="connsiteX6-897" fmla="*/ 2705183 w 3183663"/>
                  <a:gd name="connsiteY6-898" fmla="*/ 2971807 h 4495807"/>
                  <a:gd name="connsiteX7-899" fmla="*/ 2228933 w 3183663"/>
                  <a:gd name="connsiteY7-900" fmla="*/ 4495807 h 4495807"/>
                  <a:gd name="connsiteX0-901" fmla="*/ 2228933 w 3183663"/>
                  <a:gd name="connsiteY0-902" fmla="*/ 4495807 h 4495814"/>
                  <a:gd name="connsiteX1-903" fmla="*/ 866858 w 3183663"/>
                  <a:gd name="connsiteY1-904" fmla="*/ 4486282 h 4495814"/>
                  <a:gd name="connsiteX2-905" fmla="*/ 457283 w 3183663"/>
                  <a:gd name="connsiteY2-906" fmla="*/ 2914657 h 4495814"/>
                  <a:gd name="connsiteX3-907" fmla="*/ 83 w 3183663"/>
                  <a:gd name="connsiteY3-908" fmla="*/ 1600207 h 4495814"/>
                  <a:gd name="connsiteX4-909" fmla="*/ 1562183 w 3183663"/>
                  <a:gd name="connsiteY4-910" fmla="*/ 7 h 4495814"/>
                  <a:gd name="connsiteX5-911" fmla="*/ 3181433 w 3183663"/>
                  <a:gd name="connsiteY5-912" fmla="*/ 1562107 h 4495814"/>
                  <a:gd name="connsiteX6-913" fmla="*/ 2705183 w 3183663"/>
                  <a:gd name="connsiteY6-914" fmla="*/ 2971807 h 4495814"/>
                  <a:gd name="connsiteX7-915" fmla="*/ 2228933 w 3183663"/>
                  <a:gd name="connsiteY7-916" fmla="*/ 4495807 h 4495814"/>
                  <a:gd name="connsiteX0-917" fmla="*/ 2228933 w 3183663"/>
                  <a:gd name="connsiteY0-918" fmla="*/ 4495807 h 4501467"/>
                  <a:gd name="connsiteX1-919" fmla="*/ 866858 w 3183663"/>
                  <a:gd name="connsiteY1-920" fmla="*/ 4486282 h 4501467"/>
                  <a:gd name="connsiteX2-921" fmla="*/ 457283 w 3183663"/>
                  <a:gd name="connsiteY2-922" fmla="*/ 2914657 h 4501467"/>
                  <a:gd name="connsiteX3-923" fmla="*/ 83 w 3183663"/>
                  <a:gd name="connsiteY3-924" fmla="*/ 1600207 h 4501467"/>
                  <a:gd name="connsiteX4-925" fmla="*/ 1562183 w 3183663"/>
                  <a:gd name="connsiteY4-926" fmla="*/ 7 h 4501467"/>
                  <a:gd name="connsiteX5-927" fmla="*/ 3181433 w 3183663"/>
                  <a:gd name="connsiteY5-928" fmla="*/ 1562107 h 4501467"/>
                  <a:gd name="connsiteX6-929" fmla="*/ 2705183 w 3183663"/>
                  <a:gd name="connsiteY6-930" fmla="*/ 2971807 h 4501467"/>
                  <a:gd name="connsiteX7-931" fmla="*/ 2228933 w 3183663"/>
                  <a:gd name="connsiteY7-932" fmla="*/ 4495807 h 4501467"/>
                  <a:gd name="connsiteX0-933" fmla="*/ 2228933 w 3183663"/>
                  <a:gd name="connsiteY0-934" fmla="*/ 4495807 h 4501467"/>
                  <a:gd name="connsiteX1-935" fmla="*/ 866858 w 3183663"/>
                  <a:gd name="connsiteY1-936" fmla="*/ 4486282 h 4501467"/>
                  <a:gd name="connsiteX2-937" fmla="*/ 457283 w 3183663"/>
                  <a:gd name="connsiteY2-938" fmla="*/ 2914657 h 4501467"/>
                  <a:gd name="connsiteX3-939" fmla="*/ 83 w 3183663"/>
                  <a:gd name="connsiteY3-940" fmla="*/ 1600207 h 4501467"/>
                  <a:gd name="connsiteX4-941" fmla="*/ 1562183 w 3183663"/>
                  <a:gd name="connsiteY4-942" fmla="*/ 7 h 4501467"/>
                  <a:gd name="connsiteX5-943" fmla="*/ 3181433 w 3183663"/>
                  <a:gd name="connsiteY5-944" fmla="*/ 1562107 h 4501467"/>
                  <a:gd name="connsiteX6-945" fmla="*/ 2705183 w 3183663"/>
                  <a:gd name="connsiteY6-946" fmla="*/ 2971807 h 4501467"/>
                  <a:gd name="connsiteX7-947" fmla="*/ 2228933 w 3183663"/>
                  <a:gd name="connsiteY7-948" fmla="*/ 4495807 h 4501467"/>
                  <a:gd name="connsiteX0-949" fmla="*/ 2228933 w 3183663"/>
                  <a:gd name="connsiteY0-950" fmla="*/ 4495807 h 4612660"/>
                  <a:gd name="connsiteX1-951" fmla="*/ 933533 w 3183663"/>
                  <a:gd name="connsiteY1-952" fmla="*/ 4505332 h 4612660"/>
                  <a:gd name="connsiteX2-953" fmla="*/ 457283 w 3183663"/>
                  <a:gd name="connsiteY2-954" fmla="*/ 2914657 h 4612660"/>
                  <a:gd name="connsiteX3-955" fmla="*/ 83 w 3183663"/>
                  <a:gd name="connsiteY3-956" fmla="*/ 1600207 h 4612660"/>
                  <a:gd name="connsiteX4-957" fmla="*/ 1562183 w 3183663"/>
                  <a:gd name="connsiteY4-958" fmla="*/ 7 h 4612660"/>
                  <a:gd name="connsiteX5-959" fmla="*/ 3181433 w 3183663"/>
                  <a:gd name="connsiteY5-960" fmla="*/ 1562107 h 4612660"/>
                  <a:gd name="connsiteX6-961" fmla="*/ 2705183 w 3183663"/>
                  <a:gd name="connsiteY6-962" fmla="*/ 2971807 h 4612660"/>
                  <a:gd name="connsiteX7-963" fmla="*/ 2228933 w 3183663"/>
                  <a:gd name="connsiteY7-964" fmla="*/ 4495807 h 4612660"/>
                  <a:gd name="connsiteX0-965" fmla="*/ 2228933 w 3183663"/>
                  <a:gd name="connsiteY0-966" fmla="*/ 4495807 h 4612660"/>
                  <a:gd name="connsiteX1-967" fmla="*/ 933533 w 3183663"/>
                  <a:gd name="connsiteY1-968" fmla="*/ 4505332 h 4612660"/>
                  <a:gd name="connsiteX2-969" fmla="*/ 457283 w 3183663"/>
                  <a:gd name="connsiteY2-970" fmla="*/ 2914657 h 4612660"/>
                  <a:gd name="connsiteX3-971" fmla="*/ 83 w 3183663"/>
                  <a:gd name="connsiteY3-972" fmla="*/ 1600207 h 4612660"/>
                  <a:gd name="connsiteX4-973" fmla="*/ 1562183 w 3183663"/>
                  <a:gd name="connsiteY4-974" fmla="*/ 7 h 4612660"/>
                  <a:gd name="connsiteX5-975" fmla="*/ 3181433 w 3183663"/>
                  <a:gd name="connsiteY5-976" fmla="*/ 1562107 h 4612660"/>
                  <a:gd name="connsiteX6-977" fmla="*/ 2705183 w 3183663"/>
                  <a:gd name="connsiteY6-978" fmla="*/ 2971807 h 4612660"/>
                  <a:gd name="connsiteX7-979" fmla="*/ 2228933 w 3183663"/>
                  <a:gd name="connsiteY7-980" fmla="*/ 4495807 h 4612660"/>
                  <a:gd name="connsiteX0-981" fmla="*/ 2228933 w 3183663"/>
                  <a:gd name="connsiteY0-982" fmla="*/ 4495807 h 4506326"/>
                  <a:gd name="connsiteX1-983" fmla="*/ 933533 w 3183663"/>
                  <a:gd name="connsiteY1-984" fmla="*/ 4505332 h 4506326"/>
                  <a:gd name="connsiteX2-985" fmla="*/ 457283 w 3183663"/>
                  <a:gd name="connsiteY2-986" fmla="*/ 2914657 h 4506326"/>
                  <a:gd name="connsiteX3-987" fmla="*/ 83 w 3183663"/>
                  <a:gd name="connsiteY3-988" fmla="*/ 1600207 h 4506326"/>
                  <a:gd name="connsiteX4-989" fmla="*/ 1562183 w 3183663"/>
                  <a:gd name="connsiteY4-990" fmla="*/ 7 h 4506326"/>
                  <a:gd name="connsiteX5-991" fmla="*/ 3181433 w 3183663"/>
                  <a:gd name="connsiteY5-992" fmla="*/ 1562107 h 4506326"/>
                  <a:gd name="connsiteX6-993" fmla="*/ 2705183 w 3183663"/>
                  <a:gd name="connsiteY6-994" fmla="*/ 2971807 h 4506326"/>
                  <a:gd name="connsiteX7-995" fmla="*/ 2228933 w 3183663"/>
                  <a:gd name="connsiteY7-996" fmla="*/ 4495807 h 450632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3183663" h="4506326">
                    <a:moveTo>
                      <a:pt x="2228933" y="4495807"/>
                    </a:moveTo>
                    <a:cubicBezTo>
                      <a:pt x="1933658" y="4503744"/>
                      <a:pt x="1187533" y="4508507"/>
                      <a:pt x="933533" y="4505332"/>
                    </a:cubicBezTo>
                    <a:cubicBezTo>
                      <a:pt x="679533" y="4502157"/>
                      <a:pt x="612858" y="3398845"/>
                      <a:pt x="457283" y="2914657"/>
                    </a:cubicBezTo>
                    <a:cubicBezTo>
                      <a:pt x="301708" y="2430470"/>
                      <a:pt x="6433" y="2171707"/>
                      <a:pt x="83" y="1600207"/>
                    </a:cubicBezTo>
                    <a:cubicBezTo>
                      <a:pt x="-6267" y="1028707"/>
                      <a:pt x="346158" y="-3168"/>
                      <a:pt x="1562183" y="7"/>
                    </a:cubicBezTo>
                    <a:cubicBezTo>
                      <a:pt x="2778208" y="3182"/>
                      <a:pt x="3152858" y="971557"/>
                      <a:pt x="3181433" y="1562107"/>
                    </a:cubicBezTo>
                    <a:cubicBezTo>
                      <a:pt x="3210008" y="2152657"/>
                      <a:pt x="2959183" y="2454282"/>
                      <a:pt x="2705183" y="2971807"/>
                    </a:cubicBezTo>
                    <a:cubicBezTo>
                      <a:pt x="2451183" y="3489332"/>
                      <a:pt x="2524208" y="4487870"/>
                      <a:pt x="2228933" y="4495807"/>
                    </a:cubicBezTo>
                    <a:close/>
                  </a:path>
                </a:pathLst>
              </a:custGeom>
              <a:noFill/>
              <a:ln w="19050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4" name="Freeform 173"/>
              <p:cNvSpPr/>
              <p:nvPr/>
            </p:nvSpPr>
            <p:spPr>
              <a:xfrm>
                <a:off x="2344786" y="4546595"/>
                <a:ext cx="183611" cy="323077"/>
              </a:xfrm>
              <a:custGeom>
                <a:avLst/>
                <a:gdLst>
                  <a:gd name="connsiteX0" fmla="*/ 486053 w 1095860"/>
                  <a:gd name="connsiteY0" fmla="*/ 2505076 h 2505076"/>
                  <a:gd name="connsiteX1" fmla="*/ 467003 w 1095860"/>
                  <a:gd name="connsiteY1" fmla="*/ 1000126 h 2505076"/>
                  <a:gd name="connsiteX2" fmla="*/ 278 w 1095860"/>
                  <a:gd name="connsiteY2" fmla="*/ 104776 h 2505076"/>
                  <a:gd name="connsiteX3" fmla="*/ 409853 w 1095860"/>
                  <a:gd name="connsiteY3" fmla="*/ 1123951 h 2505076"/>
                  <a:gd name="connsiteX4" fmla="*/ 1095653 w 1095860"/>
                  <a:gd name="connsiteY4" fmla="*/ 1 h 2505076"/>
                  <a:gd name="connsiteX5" fmla="*/ 486053 w 1095860"/>
                  <a:gd name="connsiteY5" fmla="*/ 1133476 h 2505076"/>
                  <a:gd name="connsiteX0-1" fmla="*/ 486053 w 1095860"/>
                  <a:gd name="connsiteY0-2" fmla="*/ 2505076 h 2505076"/>
                  <a:gd name="connsiteX1-3" fmla="*/ 467003 w 1095860"/>
                  <a:gd name="connsiteY1-4" fmla="*/ 1000126 h 2505076"/>
                  <a:gd name="connsiteX2-5" fmla="*/ 278 w 1095860"/>
                  <a:gd name="connsiteY2-6" fmla="*/ 104776 h 2505076"/>
                  <a:gd name="connsiteX3-7" fmla="*/ 409853 w 1095860"/>
                  <a:gd name="connsiteY3-8" fmla="*/ 1123951 h 2505076"/>
                  <a:gd name="connsiteX4-9" fmla="*/ 1095653 w 1095860"/>
                  <a:gd name="connsiteY4-10" fmla="*/ 1 h 2505076"/>
                  <a:gd name="connsiteX5-11" fmla="*/ 486053 w 1095860"/>
                  <a:gd name="connsiteY5-12" fmla="*/ 1133476 h 2505076"/>
                  <a:gd name="connsiteX0-13" fmla="*/ 486066 w 1162527"/>
                  <a:gd name="connsiteY0-14" fmla="*/ 2486027 h 2486027"/>
                  <a:gd name="connsiteX1-15" fmla="*/ 467016 w 1162527"/>
                  <a:gd name="connsiteY1-16" fmla="*/ 981077 h 2486027"/>
                  <a:gd name="connsiteX2-17" fmla="*/ 291 w 1162527"/>
                  <a:gd name="connsiteY2-18" fmla="*/ 85727 h 2486027"/>
                  <a:gd name="connsiteX3-19" fmla="*/ 409866 w 1162527"/>
                  <a:gd name="connsiteY3-20" fmla="*/ 1104902 h 2486027"/>
                  <a:gd name="connsiteX4-21" fmla="*/ 1162341 w 1162527"/>
                  <a:gd name="connsiteY4-22" fmla="*/ 2 h 2486027"/>
                  <a:gd name="connsiteX5-23" fmla="*/ 486066 w 1162527"/>
                  <a:gd name="connsiteY5-24" fmla="*/ 1114427 h 2486027"/>
                  <a:gd name="connsiteX0-25" fmla="*/ 486070 w 1181575"/>
                  <a:gd name="connsiteY0-26" fmla="*/ 2495551 h 2495551"/>
                  <a:gd name="connsiteX1-27" fmla="*/ 467020 w 1181575"/>
                  <a:gd name="connsiteY1-28" fmla="*/ 990601 h 2495551"/>
                  <a:gd name="connsiteX2-29" fmla="*/ 295 w 1181575"/>
                  <a:gd name="connsiteY2-30" fmla="*/ 95251 h 2495551"/>
                  <a:gd name="connsiteX3-31" fmla="*/ 409870 w 1181575"/>
                  <a:gd name="connsiteY3-32" fmla="*/ 1114426 h 2495551"/>
                  <a:gd name="connsiteX4-33" fmla="*/ 1181395 w 1181575"/>
                  <a:gd name="connsiteY4-34" fmla="*/ 1 h 2495551"/>
                  <a:gd name="connsiteX5-35" fmla="*/ 486070 w 1181575"/>
                  <a:gd name="connsiteY5-36" fmla="*/ 1123951 h 2495551"/>
                  <a:gd name="connsiteX0-37" fmla="*/ 486070 w 1181575"/>
                  <a:gd name="connsiteY0-38" fmla="*/ 2495551 h 2495551"/>
                  <a:gd name="connsiteX1-39" fmla="*/ 467020 w 1181575"/>
                  <a:gd name="connsiteY1-40" fmla="*/ 990601 h 2495551"/>
                  <a:gd name="connsiteX2-41" fmla="*/ 295 w 1181575"/>
                  <a:gd name="connsiteY2-42" fmla="*/ 95251 h 2495551"/>
                  <a:gd name="connsiteX3-43" fmla="*/ 409870 w 1181575"/>
                  <a:gd name="connsiteY3-44" fmla="*/ 1114426 h 2495551"/>
                  <a:gd name="connsiteX4-45" fmla="*/ 1181395 w 1181575"/>
                  <a:gd name="connsiteY4-46" fmla="*/ 1 h 2495551"/>
                  <a:gd name="connsiteX5-47" fmla="*/ 486070 w 1181575"/>
                  <a:gd name="connsiteY5-48" fmla="*/ 1123951 h 2495551"/>
                  <a:gd name="connsiteX0-49" fmla="*/ 591228 w 1286733"/>
                  <a:gd name="connsiteY0-50" fmla="*/ 2495551 h 2495551"/>
                  <a:gd name="connsiteX1-51" fmla="*/ 572178 w 1286733"/>
                  <a:gd name="connsiteY1-52" fmla="*/ 990601 h 2495551"/>
                  <a:gd name="connsiteX2-53" fmla="*/ 105453 w 1286733"/>
                  <a:gd name="connsiteY2-54" fmla="*/ 95251 h 2495551"/>
                  <a:gd name="connsiteX3-55" fmla="*/ 515028 w 1286733"/>
                  <a:gd name="connsiteY3-56" fmla="*/ 1114426 h 2495551"/>
                  <a:gd name="connsiteX4-57" fmla="*/ 1286553 w 1286733"/>
                  <a:gd name="connsiteY4-58" fmla="*/ 1 h 2495551"/>
                  <a:gd name="connsiteX5-59" fmla="*/ 591228 w 1286733"/>
                  <a:gd name="connsiteY5-60" fmla="*/ 1123951 h 2495551"/>
                  <a:gd name="connsiteX0-61" fmla="*/ 591228 w 1409595"/>
                  <a:gd name="connsiteY0-62" fmla="*/ 2542318 h 2542318"/>
                  <a:gd name="connsiteX1-63" fmla="*/ 572178 w 1409595"/>
                  <a:gd name="connsiteY1-64" fmla="*/ 1037368 h 2542318"/>
                  <a:gd name="connsiteX2-65" fmla="*/ 105453 w 1409595"/>
                  <a:gd name="connsiteY2-66" fmla="*/ 142018 h 2542318"/>
                  <a:gd name="connsiteX3-67" fmla="*/ 515028 w 1409595"/>
                  <a:gd name="connsiteY3-68" fmla="*/ 1161193 h 2542318"/>
                  <a:gd name="connsiteX4-69" fmla="*/ 1286553 w 1409595"/>
                  <a:gd name="connsiteY4-70" fmla="*/ 46768 h 2542318"/>
                  <a:gd name="connsiteX5-71" fmla="*/ 591228 w 1409595"/>
                  <a:gd name="connsiteY5-72" fmla="*/ 1170718 h 2542318"/>
                  <a:gd name="connsiteX0-73" fmla="*/ 485810 w 1181136"/>
                  <a:gd name="connsiteY0-74" fmla="*/ 2495551 h 2495551"/>
                  <a:gd name="connsiteX1-75" fmla="*/ 466760 w 1181136"/>
                  <a:gd name="connsiteY1-76" fmla="*/ 990601 h 2495551"/>
                  <a:gd name="connsiteX2-77" fmla="*/ 35 w 1181136"/>
                  <a:gd name="connsiteY2-78" fmla="*/ 95251 h 2495551"/>
                  <a:gd name="connsiteX3-79" fmla="*/ 492160 w 1181136"/>
                  <a:gd name="connsiteY3-80" fmla="*/ 1117601 h 2495551"/>
                  <a:gd name="connsiteX4-81" fmla="*/ 1181135 w 1181136"/>
                  <a:gd name="connsiteY4-82" fmla="*/ 1 h 2495551"/>
                  <a:gd name="connsiteX5-83" fmla="*/ 485810 w 1181136"/>
                  <a:gd name="connsiteY5-84" fmla="*/ 1123951 h 2495551"/>
                  <a:gd name="connsiteX0-85" fmla="*/ 485775 w 1181101"/>
                  <a:gd name="connsiteY0-86" fmla="*/ 2495551 h 2495551"/>
                  <a:gd name="connsiteX1-87" fmla="*/ 492125 w 1181101"/>
                  <a:gd name="connsiteY1-88" fmla="*/ 1120776 h 2495551"/>
                  <a:gd name="connsiteX2-89" fmla="*/ 0 w 1181101"/>
                  <a:gd name="connsiteY2-90" fmla="*/ 95251 h 2495551"/>
                  <a:gd name="connsiteX3-91" fmla="*/ 492125 w 1181101"/>
                  <a:gd name="connsiteY3-92" fmla="*/ 1117601 h 2495551"/>
                  <a:gd name="connsiteX4-93" fmla="*/ 1181100 w 1181101"/>
                  <a:gd name="connsiteY4-94" fmla="*/ 1 h 2495551"/>
                  <a:gd name="connsiteX5-95" fmla="*/ 485775 w 1181101"/>
                  <a:gd name="connsiteY5-96" fmla="*/ 1123951 h 2495551"/>
                  <a:gd name="connsiteX0-97" fmla="*/ 492918 w 1188244"/>
                  <a:gd name="connsiteY0-98" fmla="*/ 2495551 h 2495551"/>
                  <a:gd name="connsiteX1-99" fmla="*/ 499268 w 1188244"/>
                  <a:gd name="connsiteY1-100" fmla="*/ 1120776 h 2495551"/>
                  <a:gd name="connsiteX2-101" fmla="*/ 0 w 1188244"/>
                  <a:gd name="connsiteY2-102" fmla="*/ 104776 h 2495551"/>
                  <a:gd name="connsiteX3-103" fmla="*/ 499268 w 1188244"/>
                  <a:gd name="connsiteY3-104" fmla="*/ 1117601 h 2495551"/>
                  <a:gd name="connsiteX4-105" fmla="*/ 1188243 w 1188244"/>
                  <a:gd name="connsiteY4-106" fmla="*/ 1 h 2495551"/>
                  <a:gd name="connsiteX5-107" fmla="*/ 492918 w 1188244"/>
                  <a:gd name="connsiteY5-108" fmla="*/ 1123951 h 2495551"/>
                  <a:gd name="connsiteX0-109" fmla="*/ 492918 w 1188244"/>
                  <a:gd name="connsiteY0-110" fmla="*/ 2495551 h 2495551"/>
                  <a:gd name="connsiteX1-111" fmla="*/ 499268 w 1188244"/>
                  <a:gd name="connsiteY1-112" fmla="*/ 1120776 h 2495551"/>
                  <a:gd name="connsiteX2-113" fmla="*/ 0 w 1188244"/>
                  <a:gd name="connsiteY2-114" fmla="*/ 104776 h 2495551"/>
                  <a:gd name="connsiteX3-115" fmla="*/ 499268 w 1188244"/>
                  <a:gd name="connsiteY3-116" fmla="*/ 1117601 h 2495551"/>
                  <a:gd name="connsiteX4-117" fmla="*/ 1188243 w 1188244"/>
                  <a:gd name="connsiteY4-118" fmla="*/ 1 h 2495551"/>
                  <a:gd name="connsiteX5-119" fmla="*/ 492918 w 1188244"/>
                  <a:gd name="connsiteY5-120" fmla="*/ 1123951 h 2495551"/>
                  <a:gd name="connsiteX0-121" fmla="*/ 481012 w 1176338"/>
                  <a:gd name="connsiteY0-122" fmla="*/ 2495551 h 2495551"/>
                  <a:gd name="connsiteX1-123" fmla="*/ 487362 w 1176338"/>
                  <a:gd name="connsiteY1-124" fmla="*/ 1120776 h 2495551"/>
                  <a:gd name="connsiteX2-125" fmla="*/ 0 w 1176338"/>
                  <a:gd name="connsiteY2-126" fmla="*/ 97632 h 2495551"/>
                  <a:gd name="connsiteX3-127" fmla="*/ 487362 w 1176338"/>
                  <a:gd name="connsiteY3-128" fmla="*/ 1117601 h 2495551"/>
                  <a:gd name="connsiteX4-129" fmla="*/ 1176337 w 1176338"/>
                  <a:gd name="connsiteY4-130" fmla="*/ 1 h 2495551"/>
                  <a:gd name="connsiteX5-131" fmla="*/ 481012 w 1176338"/>
                  <a:gd name="connsiteY5-132" fmla="*/ 1123951 h 2495551"/>
                  <a:gd name="connsiteX0-133" fmla="*/ 541931 w 1237257"/>
                  <a:gd name="connsiteY0-134" fmla="*/ 2522958 h 2522958"/>
                  <a:gd name="connsiteX1-135" fmla="*/ 548281 w 1237257"/>
                  <a:gd name="connsiteY1-136" fmla="*/ 1148183 h 2522958"/>
                  <a:gd name="connsiteX2-137" fmla="*/ 60919 w 1237257"/>
                  <a:gd name="connsiteY2-138" fmla="*/ 125039 h 2522958"/>
                  <a:gd name="connsiteX3-139" fmla="*/ 60920 w 1237257"/>
                  <a:gd name="connsiteY3-140" fmla="*/ 129802 h 2522958"/>
                  <a:gd name="connsiteX4-141" fmla="*/ 548281 w 1237257"/>
                  <a:gd name="connsiteY4-142" fmla="*/ 1145008 h 2522958"/>
                  <a:gd name="connsiteX5-143" fmla="*/ 1237256 w 1237257"/>
                  <a:gd name="connsiteY5-144" fmla="*/ 27408 h 2522958"/>
                  <a:gd name="connsiteX6" fmla="*/ 541931 w 1237257"/>
                  <a:gd name="connsiteY6" fmla="*/ 1151358 h 2522958"/>
                  <a:gd name="connsiteX0-145" fmla="*/ 498427 w 1193753"/>
                  <a:gd name="connsiteY0-146" fmla="*/ 2512648 h 2512648"/>
                  <a:gd name="connsiteX1-147" fmla="*/ 504777 w 1193753"/>
                  <a:gd name="connsiteY1-148" fmla="*/ 1137873 h 2512648"/>
                  <a:gd name="connsiteX2-149" fmla="*/ 17415 w 1193753"/>
                  <a:gd name="connsiteY2-150" fmla="*/ 114729 h 2512648"/>
                  <a:gd name="connsiteX3-151" fmla="*/ 17416 w 1193753"/>
                  <a:gd name="connsiteY3-152" fmla="*/ 119492 h 2512648"/>
                  <a:gd name="connsiteX4-153" fmla="*/ 504777 w 1193753"/>
                  <a:gd name="connsiteY4-154" fmla="*/ 1134698 h 2512648"/>
                  <a:gd name="connsiteX5-155" fmla="*/ 1193752 w 1193753"/>
                  <a:gd name="connsiteY5-156" fmla="*/ 17098 h 2512648"/>
                  <a:gd name="connsiteX6-157" fmla="*/ 498427 w 1193753"/>
                  <a:gd name="connsiteY6-158" fmla="*/ 1141048 h 2512648"/>
                  <a:gd name="connsiteX0-159" fmla="*/ 492028 w 1187354"/>
                  <a:gd name="connsiteY0-160" fmla="*/ 2515151 h 2515151"/>
                  <a:gd name="connsiteX1-161" fmla="*/ 498378 w 1187354"/>
                  <a:gd name="connsiteY1-162" fmla="*/ 1140376 h 2515151"/>
                  <a:gd name="connsiteX2-163" fmla="*/ 11016 w 1187354"/>
                  <a:gd name="connsiteY2-164" fmla="*/ 117232 h 2515151"/>
                  <a:gd name="connsiteX3-165" fmla="*/ 77692 w 1187354"/>
                  <a:gd name="connsiteY3-166" fmla="*/ 117233 h 2515151"/>
                  <a:gd name="connsiteX4-167" fmla="*/ 498378 w 1187354"/>
                  <a:gd name="connsiteY4-168" fmla="*/ 1137201 h 2515151"/>
                  <a:gd name="connsiteX5-169" fmla="*/ 1187353 w 1187354"/>
                  <a:gd name="connsiteY5-170" fmla="*/ 19601 h 2515151"/>
                  <a:gd name="connsiteX6-171" fmla="*/ 492028 w 1187354"/>
                  <a:gd name="connsiteY6-172" fmla="*/ 1143551 h 2515151"/>
                  <a:gd name="connsiteX0-173" fmla="*/ 532325 w 1227651"/>
                  <a:gd name="connsiteY0-174" fmla="*/ 2533284 h 2533284"/>
                  <a:gd name="connsiteX1-175" fmla="*/ 538675 w 1227651"/>
                  <a:gd name="connsiteY1-176" fmla="*/ 1158509 h 2533284"/>
                  <a:gd name="connsiteX2-177" fmla="*/ 51313 w 1227651"/>
                  <a:gd name="connsiteY2-178" fmla="*/ 135365 h 2533284"/>
                  <a:gd name="connsiteX3-179" fmla="*/ 117989 w 1227651"/>
                  <a:gd name="connsiteY3-180" fmla="*/ 135366 h 2533284"/>
                  <a:gd name="connsiteX4-181" fmla="*/ 538675 w 1227651"/>
                  <a:gd name="connsiteY4-182" fmla="*/ 1155334 h 2533284"/>
                  <a:gd name="connsiteX5-183" fmla="*/ 1227650 w 1227651"/>
                  <a:gd name="connsiteY5-184" fmla="*/ 37734 h 2533284"/>
                  <a:gd name="connsiteX6-185" fmla="*/ 532325 w 1227651"/>
                  <a:gd name="connsiteY6-186" fmla="*/ 1161684 h 2533284"/>
                  <a:gd name="connsiteX0-187" fmla="*/ 481012 w 1176338"/>
                  <a:gd name="connsiteY0-188" fmla="*/ 2495551 h 2495551"/>
                  <a:gd name="connsiteX1-189" fmla="*/ 487362 w 1176338"/>
                  <a:gd name="connsiteY1-190" fmla="*/ 1120776 h 2495551"/>
                  <a:gd name="connsiteX2-191" fmla="*/ 0 w 1176338"/>
                  <a:gd name="connsiteY2-192" fmla="*/ 97632 h 2495551"/>
                  <a:gd name="connsiteX3-193" fmla="*/ 487362 w 1176338"/>
                  <a:gd name="connsiteY3-194" fmla="*/ 1117601 h 2495551"/>
                  <a:gd name="connsiteX4-195" fmla="*/ 1176337 w 1176338"/>
                  <a:gd name="connsiteY4-196" fmla="*/ 1 h 2495551"/>
                  <a:gd name="connsiteX5-197" fmla="*/ 481012 w 1176338"/>
                  <a:gd name="connsiteY5-198" fmla="*/ 1123951 h 2495551"/>
                  <a:gd name="connsiteX0-199" fmla="*/ 481012 w 1176342"/>
                  <a:gd name="connsiteY0-200" fmla="*/ 2496877 h 2496877"/>
                  <a:gd name="connsiteX1-201" fmla="*/ 487362 w 1176342"/>
                  <a:gd name="connsiteY1-202" fmla="*/ 1122102 h 2496877"/>
                  <a:gd name="connsiteX2-203" fmla="*/ 0 w 1176342"/>
                  <a:gd name="connsiteY2-204" fmla="*/ 98958 h 2496877"/>
                  <a:gd name="connsiteX3-205" fmla="*/ 487362 w 1176342"/>
                  <a:gd name="connsiteY3-206" fmla="*/ 1118927 h 2496877"/>
                  <a:gd name="connsiteX4-207" fmla="*/ 1176337 w 1176342"/>
                  <a:gd name="connsiteY4-208" fmla="*/ 1327 h 2496877"/>
                  <a:gd name="connsiteX5-209" fmla="*/ 476249 w 1176342"/>
                  <a:gd name="connsiteY5-210" fmla="*/ 899058 h 2496877"/>
                  <a:gd name="connsiteX0-211" fmla="*/ 481012 w 1176361"/>
                  <a:gd name="connsiteY0-212" fmla="*/ 2495896 h 2495896"/>
                  <a:gd name="connsiteX1-213" fmla="*/ 487362 w 1176361"/>
                  <a:gd name="connsiteY1-214" fmla="*/ 1121121 h 2495896"/>
                  <a:gd name="connsiteX2-215" fmla="*/ 0 w 1176361"/>
                  <a:gd name="connsiteY2-216" fmla="*/ 97977 h 2495896"/>
                  <a:gd name="connsiteX3-217" fmla="*/ 487362 w 1176361"/>
                  <a:gd name="connsiteY3-218" fmla="*/ 1117946 h 2495896"/>
                  <a:gd name="connsiteX4-219" fmla="*/ 1176337 w 1176361"/>
                  <a:gd name="connsiteY4-220" fmla="*/ 346 h 2495896"/>
                  <a:gd name="connsiteX5-221" fmla="*/ 514349 w 1176361"/>
                  <a:gd name="connsiteY5-222" fmla="*/ 1000471 h 2495896"/>
                  <a:gd name="connsiteX0-223" fmla="*/ 481012 w 1262272"/>
                  <a:gd name="connsiteY0-224" fmla="*/ 2531587 h 2531587"/>
                  <a:gd name="connsiteX1-225" fmla="*/ 487362 w 1262272"/>
                  <a:gd name="connsiteY1-226" fmla="*/ 1156812 h 2531587"/>
                  <a:gd name="connsiteX2-227" fmla="*/ 0 w 1262272"/>
                  <a:gd name="connsiteY2-228" fmla="*/ 133668 h 2531587"/>
                  <a:gd name="connsiteX3-229" fmla="*/ 487362 w 1262272"/>
                  <a:gd name="connsiteY3-230" fmla="*/ 1153637 h 2531587"/>
                  <a:gd name="connsiteX4-231" fmla="*/ 1176337 w 1262272"/>
                  <a:gd name="connsiteY4-232" fmla="*/ 36037 h 2531587"/>
                  <a:gd name="connsiteX5-233" fmla="*/ 514349 w 1262272"/>
                  <a:gd name="connsiteY5-234" fmla="*/ 1036162 h 2531587"/>
                  <a:gd name="connsiteX0-235" fmla="*/ 481012 w 1176357"/>
                  <a:gd name="connsiteY0-236" fmla="*/ 2495651 h 2495651"/>
                  <a:gd name="connsiteX1-237" fmla="*/ 487362 w 1176357"/>
                  <a:gd name="connsiteY1-238" fmla="*/ 1120876 h 2495651"/>
                  <a:gd name="connsiteX2-239" fmla="*/ 0 w 1176357"/>
                  <a:gd name="connsiteY2-240" fmla="*/ 97732 h 2495651"/>
                  <a:gd name="connsiteX3-241" fmla="*/ 489743 w 1176357"/>
                  <a:gd name="connsiteY3-242" fmla="*/ 1062932 h 2495651"/>
                  <a:gd name="connsiteX4-243" fmla="*/ 1176337 w 1176357"/>
                  <a:gd name="connsiteY4-244" fmla="*/ 101 h 2495651"/>
                  <a:gd name="connsiteX5-245" fmla="*/ 514349 w 1176357"/>
                  <a:gd name="connsiteY5-246" fmla="*/ 1000226 h 2495651"/>
                  <a:gd name="connsiteX0-247" fmla="*/ 481376 w 1176721"/>
                  <a:gd name="connsiteY0-248" fmla="*/ 2495651 h 2495651"/>
                  <a:gd name="connsiteX1-249" fmla="*/ 411526 w 1176721"/>
                  <a:gd name="connsiteY1-250" fmla="*/ 1087538 h 2495651"/>
                  <a:gd name="connsiteX2-251" fmla="*/ 364 w 1176721"/>
                  <a:gd name="connsiteY2-252" fmla="*/ 97732 h 2495651"/>
                  <a:gd name="connsiteX3-253" fmla="*/ 490107 w 1176721"/>
                  <a:gd name="connsiteY3-254" fmla="*/ 1062932 h 2495651"/>
                  <a:gd name="connsiteX4-255" fmla="*/ 1176701 w 1176721"/>
                  <a:gd name="connsiteY4-256" fmla="*/ 101 h 2495651"/>
                  <a:gd name="connsiteX5-257" fmla="*/ 514713 w 1176721"/>
                  <a:gd name="connsiteY5-258" fmla="*/ 1000226 h 2495651"/>
                  <a:gd name="connsiteX0-259" fmla="*/ 481043 w 1176388"/>
                  <a:gd name="connsiteY0-260" fmla="*/ 2495651 h 2495651"/>
                  <a:gd name="connsiteX1-261" fmla="*/ 465962 w 1176388"/>
                  <a:gd name="connsiteY1-262" fmla="*/ 1094682 h 2495651"/>
                  <a:gd name="connsiteX2-263" fmla="*/ 31 w 1176388"/>
                  <a:gd name="connsiteY2-264" fmla="*/ 97732 h 2495651"/>
                  <a:gd name="connsiteX3-265" fmla="*/ 489774 w 1176388"/>
                  <a:gd name="connsiteY3-266" fmla="*/ 1062932 h 2495651"/>
                  <a:gd name="connsiteX4-267" fmla="*/ 1176368 w 1176388"/>
                  <a:gd name="connsiteY4-268" fmla="*/ 101 h 2495651"/>
                  <a:gd name="connsiteX5-269" fmla="*/ 514380 w 1176388"/>
                  <a:gd name="connsiteY5-270" fmla="*/ 1000226 h 2495651"/>
                  <a:gd name="connsiteX0-271" fmla="*/ 481281 w 1176950"/>
                  <a:gd name="connsiteY0-272" fmla="*/ 2495760 h 2495760"/>
                  <a:gd name="connsiteX1-273" fmla="*/ 466200 w 1176950"/>
                  <a:gd name="connsiteY1-274" fmla="*/ 1094791 h 2495760"/>
                  <a:gd name="connsiteX2-275" fmla="*/ 269 w 1176950"/>
                  <a:gd name="connsiteY2-276" fmla="*/ 97841 h 2495760"/>
                  <a:gd name="connsiteX3-277" fmla="*/ 411430 w 1176950"/>
                  <a:gd name="connsiteY3-278" fmla="*/ 1091616 h 2495760"/>
                  <a:gd name="connsiteX4-279" fmla="*/ 1176606 w 1176950"/>
                  <a:gd name="connsiteY4-280" fmla="*/ 210 h 2495760"/>
                  <a:gd name="connsiteX5-281" fmla="*/ 514618 w 1176950"/>
                  <a:gd name="connsiteY5-282" fmla="*/ 1000335 h 2495760"/>
                  <a:gd name="connsiteX0-283" fmla="*/ 595689 w 1291358"/>
                  <a:gd name="connsiteY0-284" fmla="*/ 2495760 h 2495760"/>
                  <a:gd name="connsiteX1-285" fmla="*/ 580608 w 1291358"/>
                  <a:gd name="connsiteY1-286" fmla="*/ 1094791 h 2495760"/>
                  <a:gd name="connsiteX2-287" fmla="*/ 114677 w 1291358"/>
                  <a:gd name="connsiteY2-288" fmla="*/ 97841 h 2495760"/>
                  <a:gd name="connsiteX3-289" fmla="*/ 525838 w 1291358"/>
                  <a:gd name="connsiteY3-290" fmla="*/ 1091616 h 2495760"/>
                  <a:gd name="connsiteX4-291" fmla="*/ 1291014 w 1291358"/>
                  <a:gd name="connsiteY4-292" fmla="*/ 210 h 2495760"/>
                  <a:gd name="connsiteX5-293" fmla="*/ 629026 w 1291358"/>
                  <a:gd name="connsiteY5-294" fmla="*/ 1000335 h 2495760"/>
                  <a:gd name="connsiteX0-295" fmla="*/ 595689 w 1402758"/>
                  <a:gd name="connsiteY0-296" fmla="*/ 2548777 h 2548777"/>
                  <a:gd name="connsiteX1-297" fmla="*/ 580608 w 1402758"/>
                  <a:gd name="connsiteY1-298" fmla="*/ 1147808 h 2548777"/>
                  <a:gd name="connsiteX2-299" fmla="*/ 114677 w 1402758"/>
                  <a:gd name="connsiteY2-300" fmla="*/ 150858 h 2548777"/>
                  <a:gd name="connsiteX3-301" fmla="*/ 525838 w 1402758"/>
                  <a:gd name="connsiteY3-302" fmla="*/ 1144633 h 2548777"/>
                  <a:gd name="connsiteX4-303" fmla="*/ 1291014 w 1402758"/>
                  <a:gd name="connsiteY4-304" fmla="*/ 53227 h 2548777"/>
                  <a:gd name="connsiteX5-305" fmla="*/ 629026 w 1402758"/>
                  <a:gd name="connsiteY5-306" fmla="*/ 1053352 h 2548777"/>
                  <a:gd name="connsiteX0-307" fmla="*/ 595689 w 1291765"/>
                  <a:gd name="connsiteY0-308" fmla="*/ 2495620 h 2495620"/>
                  <a:gd name="connsiteX1-309" fmla="*/ 580608 w 1291765"/>
                  <a:gd name="connsiteY1-310" fmla="*/ 1094651 h 2495620"/>
                  <a:gd name="connsiteX2-311" fmla="*/ 114677 w 1291765"/>
                  <a:gd name="connsiteY2-312" fmla="*/ 97701 h 2495620"/>
                  <a:gd name="connsiteX3-313" fmla="*/ 525838 w 1291765"/>
                  <a:gd name="connsiteY3-314" fmla="*/ 1091476 h 2495620"/>
                  <a:gd name="connsiteX4-315" fmla="*/ 1291014 w 1291765"/>
                  <a:gd name="connsiteY4-316" fmla="*/ 70 h 2495620"/>
                  <a:gd name="connsiteX5-317" fmla="*/ 674270 w 1291765"/>
                  <a:gd name="connsiteY5-318" fmla="*/ 1038295 h 2495620"/>
                  <a:gd name="connsiteX0-319" fmla="*/ 595689 w 1291602"/>
                  <a:gd name="connsiteY0-320" fmla="*/ 2496473 h 2496473"/>
                  <a:gd name="connsiteX1-321" fmla="*/ 580608 w 1291602"/>
                  <a:gd name="connsiteY1-322" fmla="*/ 1095504 h 2496473"/>
                  <a:gd name="connsiteX2-323" fmla="*/ 114677 w 1291602"/>
                  <a:gd name="connsiteY2-324" fmla="*/ 98554 h 2496473"/>
                  <a:gd name="connsiteX3-325" fmla="*/ 525838 w 1291602"/>
                  <a:gd name="connsiteY3-326" fmla="*/ 1092329 h 2496473"/>
                  <a:gd name="connsiteX4-327" fmla="*/ 1291014 w 1291602"/>
                  <a:gd name="connsiteY4-328" fmla="*/ 923 h 2496473"/>
                  <a:gd name="connsiteX5-329" fmla="*/ 652840 w 1291602"/>
                  <a:gd name="connsiteY5-330" fmla="*/ 905799 h 2496473"/>
                  <a:gd name="connsiteX6-331" fmla="*/ 674270 w 1291602"/>
                  <a:gd name="connsiteY6-332" fmla="*/ 1039148 h 2496473"/>
                  <a:gd name="connsiteX0-333" fmla="*/ 595689 w 1291879"/>
                  <a:gd name="connsiteY0-334" fmla="*/ 2495621 h 2495621"/>
                  <a:gd name="connsiteX1-335" fmla="*/ 580608 w 1291879"/>
                  <a:gd name="connsiteY1-336" fmla="*/ 1094652 h 2495621"/>
                  <a:gd name="connsiteX2-337" fmla="*/ 114677 w 1291879"/>
                  <a:gd name="connsiteY2-338" fmla="*/ 97702 h 2495621"/>
                  <a:gd name="connsiteX3-339" fmla="*/ 525838 w 1291879"/>
                  <a:gd name="connsiteY3-340" fmla="*/ 1091477 h 2495621"/>
                  <a:gd name="connsiteX4-341" fmla="*/ 1291014 w 1291879"/>
                  <a:gd name="connsiteY4-342" fmla="*/ 71 h 2495621"/>
                  <a:gd name="connsiteX5-343" fmla="*/ 674270 w 1291879"/>
                  <a:gd name="connsiteY5-344" fmla="*/ 1038296 h 2495621"/>
                  <a:gd name="connsiteX0-345" fmla="*/ 595689 w 1295478"/>
                  <a:gd name="connsiteY0-346" fmla="*/ 2495606 h 2495606"/>
                  <a:gd name="connsiteX1-347" fmla="*/ 580608 w 1295478"/>
                  <a:gd name="connsiteY1-348" fmla="*/ 1094637 h 2495606"/>
                  <a:gd name="connsiteX2-349" fmla="*/ 114677 w 1295478"/>
                  <a:gd name="connsiteY2-350" fmla="*/ 97687 h 2495606"/>
                  <a:gd name="connsiteX3-351" fmla="*/ 525838 w 1295478"/>
                  <a:gd name="connsiteY3-352" fmla="*/ 1091462 h 2495606"/>
                  <a:gd name="connsiteX4-353" fmla="*/ 1291014 w 1295478"/>
                  <a:gd name="connsiteY4-354" fmla="*/ 56 h 2495606"/>
                  <a:gd name="connsiteX5-355" fmla="*/ 826670 w 1295478"/>
                  <a:gd name="connsiteY5-356" fmla="*/ 1145437 h 2495606"/>
                  <a:gd name="connsiteX0-357" fmla="*/ 595689 w 1291734"/>
                  <a:gd name="connsiteY0-358" fmla="*/ 2495579 h 2495579"/>
                  <a:gd name="connsiteX1-359" fmla="*/ 580608 w 1291734"/>
                  <a:gd name="connsiteY1-360" fmla="*/ 1094610 h 2495579"/>
                  <a:gd name="connsiteX2-361" fmla="*/ 114677 w 1291734"/>
                  <a:gd name="connsiteY2-362" fmla="*/ 97660 h 2495579"/>
                  <a:gd name="connsiteX3-363" fmla="*/ 525838 w 1291734"/>
                  <a:gd name="connsiteY3-364" fmla="*/ 1091435 h 2495579"/>
                  <a:gd name="connsiteX4-365" fmla="*/ 1291014 w 1291734"/>
                  <a:gd name="connsiteY4-366" fmla="*/ 29 h 2495579"/>
                  <a:gd name="connsiteX5-367" fmla="*/ 662364 w 1291734"/>
                  <a:gd name="connsiteY5-368" fmla="*/ 1057304 h 2495579"/>
                  <a:gd name="connsiteX0-369" fmla="*/ 482512 w 1179310"/>
                  <a:gd name="connsiteY0-370" fmla="*/ 2495556 h 2495556"/>
                  <a:gd name="connsiteX1-371" fmla="*/ 467431 w 1179310"/>
                  <a:gd name="connsiteY1-372" fmla="*/ 1094587 h 2495556"/>
                  <a:gd name="connsiteX2-373" fmla="*/ 1500 w 1179310"/>
                  <a:gd name="connsiteY2-374" fmla="*/ 97637 h 2495556"/>
                  <a:gd name="connsiteX3-375" fmla="*/ 350749 w 1179310"/>
                  <a:gd name="connsiteY3-376" fmla="*/ 1072362 h 2495556"/>
                  <a:gd name="connsiteX4-377" fmla="*/ 1177837 w 1179310"/>
                  <a:gd name="connsiteY4-378" fmla="*/ 6 h 2495556"/>
                  <a:gd name="connsiteX5-379" fmla="*/ 549187 w 1179310"/>
                  <a:gd name="connsiteY5-380" fmla="*/ 1057281 h 2495556"/>
                  <a:gd name="connsiteX0-381" fmla="*/ 482858 w 1179656"/>
                  <a:gd name="connsiteY0-382" fmla="*/ 2495556 h 2495556"/>
                  <a:gd name="connsiteX1-383" fmla="*/ 482065 w 1179656"/>
                  <a:gd name="connsiteY1-384" fmla="*/ 1004099 h 2495556"/>
                  <a:gd name="connsiteX2-385" fmla="*/ 1846 w 1179656"/>
                  <a:gd name="connsiteY2-386" fmla="*/ 97637 h 2495556"/>
                  <a:gd name="connsiteX3-387" fmla="*/ 351095 w 1179656"/>
                  <a:gd name="connsiteY3-388" fmla="*/ 1072362 h 2495556"/>
                  <a:gd name="connsiteX4-389" fmla="*/ 1178183 w 1179656"/>
                  <a:gd name="connsiteY4-390" fmla="*/ 6 h 2495556"/>
                  <a:gd name="connsiteX5-391" fmla="*/ 549533 w 1179656"/>
                  <a:gd name="connsiteY5-392" fmla="*/ 1057281 h 2495556"/>
                  <a:gd name="connsiteX0-393" fmla="*/ 482858 w 1180436"/>
                  <a:gd name="connsiteY0-394" fmla="*/ 2495588 h 2495588"/>
                  <a:gd name="connsiteX1-395" fmla="*/ 482065 w 1180436"/>
                  <a:gd name="connsiteY1-396" fmla="*/ 1004131 h 2495588"/>
                  <a:gd name="connsiteX2-397" fmla="*/ 1846 w 1180436"/>
                  <a:gd name="connsiteY2-398" fmla="*/ 97669 h 2495588"/>
                  <a:gd name="connsiteX3-399" fmla="*/ 351095 w 1180436"/>
                  <a:gd name="connsiteY3-400" fmla="*/ 1072394 h 2495588"/>
                  <a:gd name="connsiteX4-401" fmla="*/ 1178183 w 1180436"/>
                  <a:gd name="connsiteY4-402" fmla="*/ 38 h 2495588"/>
                  <a:gd name="connsiteX5-403" fmla="*/ 590015 w 1180436"/>
                  <a:gd name="connsiteY5-404" fmla="*/ 1033500 h 2495588"/>
                  <a:gd name="connsiteX0-405" fmla="*/ 482549 w 1179961"/>
                  <a:gd name="connsiteY0-406" fmla="*/ 2495566 h 2495566"/>
                  <a:gd name="connsiteX1-407" fmla="*/ 481756 w 1179961"/>
                  <a:gd name="connsiteY1-408" fmla="*/ 1004109 h 2495566"/>
                  <a:gd name="connsiteX2-409" fmla="*/ 1537 w 1179961"/>
                  <a:gd name="connsiteY2-410" fmla="*/ 97647 h 2495566"/>
                  <a:gd name="connsiteX3-411" fmla="*/ 360311 w 1179961"/>
                  <a:gd name="connsiteY3-412" fmla="*/ 1058085 h 2495566"/>
                  <a:gd name="connsiteX4-413" fmla="*/ 1177874 w 1179961"/>
                  <a:gd name="connsiteY4-414" fmla="*/ 16 h 2495566"/>
                  <a:gd name="connsiteX5-415" fmla="*/ 589706 w 1179961"/>
                  <a:gd name="connsiteY5-416" fmla="*/ 1033478 h 2495566"/>
                  <a:gd name="connsiteX0-417" fmla="*/ 590850 w 1288262"/>
                  <a:gd name="connsiteY0-418" fmla="*/ 2495566 h 2495566"/>
                  <a:gd name="connsiteX1-419" fmla="*/ 590057 w 1288262"/>
                  <a:gd name="connsiteY1-420" fmla="*/ 1004109 h 2495566"/>
                  <a:gd name="connsiteX2-421" fmla="*/ 109838 w 1288262"/>
                  <a:gd name="connsiteY2-422" fmla="*/ 97647 h 2495566"/>
                  <a:gd name="connsiteX3-423" fmla="*/ 468612 w 1288262"/>
                  <a:gd name="connsiteY3-424" fmla="*/ 1058085 h 2495566"/>
                  <a:gd name="connsiteX4-425" fmla="*/ 1286175 w 1288262"/>
                  <a:gd name="connsiteY4-426" fmla="*/ 16 h 2495566"/>
                  <a:gd name="connsiteX5-427" fmla="*/ 698007 w 1288262"/>
                  <a:gd name="connsiteY5-428" fmla="*/ 1033478 h 2495566"/>
                  <a:gd name="connsiteX0-429" fmla="*/ 673392 w 1370804"/>
                  <a:gd name="connsiteY0-430" fmla="*/ 2495566 h 2495566"/>
                  <a:gd name="connsiteX1-431" fmla="*/ 672599 w 1370804"/>
                  <a:gd name="connsiteY1-432" fmla="*/ 1004109 h 2495566"/>
                  <a:gd name="connsiteX2-433" fmla="*/ 99512 w 1370804"/>
                  <a:gd name="connsiteY2-434" fmla="*/ 133366 h 2495566"/>
                  <a:gd name="connsiteX3-435" fmla="*/ 551154 w 1370804"/>
                  <a:gd name="connsiteY3-436" fmla="*/ 1058085 h 2495566"/>
                  <a:gd name="connsiteX4-437" fmla="*/ 1368717 w 1370804"/>
                  <a:gd name="connsiteY4-438" fmla="*/ 16 h 2495566"/>
                  <a:gd name="connsiteX5-439" fmla="*/ 780549 w 1370804"/>
                  <a:gd name="connsiteY5-440" fmla="*/ 1033478 h 2495566"/>
                  <a:gd name="connsiteX0-441" fmla="*/ 647787 w 1345199"/>
                  <a:gd name="connsiteY0-442" fmla="*/ 2495566 h 2495566"/>
                  <a:gd name="connsiteX1-443" fmla="*/ 646994 w 1345199"/>
                  <a:gd name="connsiteY1-444" fmla="*/ 1004109 h 2495566"/>
                  <a:gd name="connsiteX2-445" fmla="*/ 102482 w 1345199"/>
                  <a:gd name="connsiteY2-446" fmla="*/ 111934 h 2495566"/>
                  <a:gd name="connsiteX3-447" fmla="*/ 525549 w 1345199"/>
                  <a:gd name="connsiteY3-448" fmla="*/ 1058085 h 2495566"/>
                  <a:gd name="connsiteX4-449" fmla="*/ 1343112 w 1345199"/>
                  <a:gd name="connsiteY4-450" fmla="*/ 16 h 2495566"/>
                  <a:gd name="connsiteX5-451" fmla="*/ 754944 w 1345199"/>
                  <a:gd name="connsiteY5-452" fmla="*/ 1033478 h 2495566"/>
                  <a:gd name="connsiteX0-453" fmla="*/ 629733 w 1327145"/>
                  <a:gd name="connsiteY0-454" fmla="*/ 2495566 h 2495566"/>
                  <a:gd name="connsiteX1-455" fmla="*/ 628940 w 1327145"/>
                  <a:gd name="connsiteY1-456" fmla="*/ 1004109 h 2495566"/>
                  <a:gd name="connsiteX2-457" fmla="*/ 84428 w 1327145"/>
                  <a:gd name="connsiteY2-458" fmla="*/ 111934 h 2495566"/>
                  <a:gd name="connsiteX3-459" fmla="*/ 507495 w 1327145"/>
                  <a:gd name="connsiteY3-460" fmla="*/ 1058085 h 2495566"/>
                  <a:gd name="connsiteX4-461" fmla="*/ 1325058 w 1327145"/>
                  <a:gd name="connsiteY4-462" fmla="*/ 16 h 2495566"/>
                  <a:gd name="connsiteX5-463" fmla="*/ 736890 w 1327145"/>
                  <a:gd name="connsiteY5-464" fmla="*/ 1033478 h 2495566"/>
                  <a:gd name="connsiteX0-465" fmla="*/ 647786 w 1345198"/>
                  <a:gd name="connsiteY0-466" fmla="*/ 2495566 h 2495566"/>
                  <a:gd name="connsiteX1-467" fmla="*/ 646993 w 1345198"/>
                  <a:gd name="connsiteY1-468" fmla="*/ 1004109 h 2495566"/>
                  <a:gd name="connsiteX2-469" fmla="*/ 102481 w 1345198"/>
                  <a:gd name="connsiteY2-470" fmla="*/ 111934 h 2495566"/>
                  <a:gd name="connsiteX3-471" fmla="*/ 525548 w 1345198"/>
                  <a:gd name="connsiteY3-472" fmla="*/ 1058085 h 2495566"/>
                  <a:gd name="connsiteX4-473" fmla="*/ 1343111 w 1345198"/>
                  <a:gd name="connsiteY4-474" fmla="*/ 16 h 2495566"/>
                  <a:gd name="connsiteX5-475" fmla="*/ 754943 w 1345198"/>
                  <a:gd name="connsiteY5-476" fmla="*/ 1033478 h 2495566"/>
                  <a:gd name="connsiteX0-477" fmla="*/ 687819 w 1385231"/>
                  <a:gd name="connsiteY0-478" fmla="*/ 2495566 h 2495566"/>
                  <a:gd name="connsiteX1-479" fmla="*/ 687026 w 1385231"/>
                  <a:gd name="connsiteY1-480" fmla="*/ 1004109 h 2495566"/>
                  <a:gd name="connsiteX2-481" fmla="*/ 142514 w 1385231"/>
                  <a:gd name="connsiteY2-482" fmla="*/ 111934 h 2495566"/>
                  <a:gd name="connsiteX3-483" fmla="*/ 565581 w 1385231"/>
                  <a:gd name="connsiteY3-484" fmla="*/ 1058085 h 2495566"/>
                  <a:gd name="connsiteX4-485" fmla="*/ 1383144 w 1385231"/>
                  <a:gd name="connsiteY4-486" fmla="*/ 16 h 2495566"/>
                  <a:gd name="connsiteX5-487" fmla="*/ 794976 w 1385231"/>
                  <a:gd name="connsiteY5-488" fmla="*/ 1033478 h 2495566"/>
                  <a:gd name="connsiteX0-489" fmla="*/ 675000 w 1372412"/>
                  <a:gd name="connsiteY0-490" fmla="*/ 2495566 h 2495566"/>
                  <a:gd name="connsiteX1-491" fmla="*/ 674207 w 1372412"/>
                  <a:gd name="connsiteY1-492" fmla="*/ 1004109 h 2495566"/>
                  <a:gd name="connsiteX2-493" fmla="*/ 129695 w 1372412"/>
                  <a:gd name="connsiteY2-494" fmla="*/ 111934 h 2495566"/>
                  <a:gd name="connsiteX3-495" fmla="*/ 552762 w 1372412"/>
                  <a:gd name="connsiteY3-496" fmla="*/ 1058085 h 2495566"/>
                  <a:gd name="connsiteX4-497" fmla="*/ 1370325 w 1372412"/>
                  <a:gd name="connsiteY4-498" fmla="*/ 16 h 2495566"/>
                  <a:gd name="connsiteX5-499" fmla="*/ 782157 w 1372412"/>
                  <a:gd name="connsiteY5-500" fmla="*/ 1033478 h 2495566"/>
                  <a:gd name="connsiteX0-501" fmla="*/ 675000 w 1502594"/>
                  <a:gd name="connsiteY0-502" fmla="*/ 2546661 h 2546661"/>
                  <a:gd name="connsiteX1-503" fmla="*/ 674207 w 1502594"/>
                  <a:gd name="connsiteY1-504" fmla="*/ 1055204 h 2546661"/>
                  <a:gd name="connsiteX2-505" fmla="*/ 129695 w 1502594"/>
                  <a:gd name="connsiteY2-506" fmla="*/ 163029 h 2546661"/>
                  <a:gd name="connsiteX3-507" fmla="*/ 552762 w 1502594"/>
                  <a:gd name="connsiteY3-508" fmla="*/ 1109180 h 2546661"/>
                  <a:gd name="connsiteX4-509" fmla="*/ 1370325 w 1502594"/>
                  <a:gd name="connsiteY4-510" fmla="*/ 51111 h 2546661"/>
                  <a:gd name="connsiteX5-511" fmla="*/ 782157 w 1502594"/>
                  <a:gd name="connsiteY5-512" fmla="*/ 1084573 h 2546661"/>
                  <a:gd name="connsiteX0-513" fmla="*/ 645869 w 1473463"/>
                  <a:gd name="connsiteY0-514" fmla="*/ 2546661 h 2546661"/>
                  <a:gd name="connsiteX1-515" fmla="*/ 645076 w 1473463"/>
                  <a:gd name="connsiteY1-516" fmla="*/ 1055204 h 2546661"/>
                  <a:gd name="connsiteX2-517" fmla="*/ 100564 w 1473463"/>
                  <a:gd name="connsiteY2-518" fmla="*/ 163029 h 2546661"/>
                  <a:gd name="connsiteX3-519" fmla="*/ 523631 w 1473463"/>
                  <a:gd name="connsiteY3-520" fmla="*/ 1109180 h 2546661"/>
                  <a:gd name="connsiteX4-521" fmla="*/ 1341194 w 1473463"/>
                  <a:gd name="connsiteY4-522" fmla="*/ 51111 h 2546661"/>
                  <a:gd name="connsiteX5-523" fmla="*/ 753026 w 1473463"/>
                  <a:gd name="connsiteY5-524" fmla="*/ 1084573 h 2546661"/>
                  <a:gd name="connsiteX0-525" fmla="*/ 648747 w 1476341"/>
                  <a:gd name="connsiteY0-526" fmla="*/ 2546661 h 2546661"/>
                  <a:gd name="connsiteX1-527" fmla="*/ 647954 w 1476341"/>
                  <a:gd name="connsiteY1-528" fmla="*/ 1055204 h 2546661"/>
                  <a:gd name="connsiteX2-529" fmla="*/ 103442 w 1476341"/>
                  <a:gd name="connsiteY2-530" fmla="*/ 163029 h 2546661"/>
                  <a:gd name="connsiteX3-531" fmla="*/ 526509 w 1476341"/>
                  <a:gd name="connsiteY3-532" fmla="*/ 1109180 h 2546661"/>
                  <a:gd name="connsiteX4-533" fmla="*/ 1344072 w 1476341"/>
                  <a:gd name="connsiteY4-534" fmla="*/ 51111 h 2546661"/>
                  <a:gd name="connsiteX5-535" fmla="*/ 755904 w 1476341"/>
                  <a:gd name="connsiteY5-536" fmla="*/ 1084573 h 2546661"/>
                  <a:gd name="connsiteX0-537" fmla="*/ 648747 w 1476341"/>
                  <a:gd name="connsiteY0-538" fmla="*/ 2546661 h 2546661"/>
                  <a:gd name="connsiteX1-539" fmla="*/ 647954 w 1476341"/>
                  <a:gd name="connsiteY1-540" fmla="*/ 1055204 h 2546661"/>
                  <a:gd name="connsiteX2-541" fmla="*/ 103442 w 1476341"/>
                  <a:gd name="connsiteY2-542" fmla="*/ 163029 h 2546661"/>
                  <a:gd name="connsiteX3-543" fmla="*/ 526509 w 1476341"/>
                  <a:gd name="connsiteY3-544" fmla="*/ 1109180 h 2546661"/>
                  <a:gd name="connsiteX4-545" fmla="*/ 1344072 w 1476341"/>
                  <a:gd name="connsiteY4-546" fmla="*/ 51111 h 2546661"/>
                  <a:gd name="connsiteX5-547" fmla="*/ 755904 w 1476341"/>
                  <a:gd name="connsiteY5-548" fmla="*/ 1084573 h 2546661"/>
                  <a:gd name="connsiteX6-549" fmla="*/ 755903 w 1476341"/>
                  <a:gd name="connsiteY6-550" fmla="*/ 1079812 h 2546661"/>
                  <a:gd name="connsiteX0-551" fmla="*/ 648747 w 1476341"/>
                  <a:gd name="connsiteY0-552" fmla="*/ 2546661 h 2546661"/>
                  <a:gd name="connsiteX1-553" fmla="*/ 647954 w 1476341"/>
                  <a:gd name="connsiteY1-554" fmla="*/ 1055204 h 2546661"/>
                  <a:gd name="connsiteX2-555" fmla="*/ 103442 w 1476341"/>
                  <a:gd name="connsiteY2-556" fmla="*/ 163029 h 2546661"/>
                  <a:gd name="connsiteX3-557" fmla="*/ 526509 w 1476341"/>
                  <a:gd name="connsiteY3-558" fmla="*/ 1109180 h 2546661"/>
                  <a:gd name="connsiteX4-559" fmla="*/ 1344072 w 1476341"/>
                  <a:gd name="connsiteY4-560" fmla="*/ 51111 h 2546661"/>
                  <a:gd name="connsiteX5-561" fmla="*/ 755904 w 1476341"/>
                  <a:gd name="connsiteY5-562" fmla="*/ 1084573 h 2546661"/>
                  <a:gd name="connsiteX6-563" fmla="*/ 665416 w 1476341"/>
                  <a:gd name="connsiteY6-564" fmla="*/ 1153630 h 2546661"/>
                  <a:gd name="connsiteX0-565" fmla="*/ 648747 w 1476341"/>
                  <a:gd name="connsiteY0-566" fmla="*/ 2546661 h 2546661"/>
                  <a:gd name="connsiteX1-567" fmla="*/ 647954 w 1476341"/>
                  <a:gd name="connsiteY1-568" fmla="*/ 1055204 h 2546661"/>
                  <a:gd name="connsiteX2-569" fmla="*/ 103442 w 1476341"/>
                  <a:gd name="connsiteY2-570" fmla="*/ 163029 h 2546661"/>
                  <a:gd name="connsiteX3-571" fmla="*/ 526509 w 1476341"/>
                  <a:gd name="connsiteY3-572" fmla="*/ 1109180 h 2546661"/>
                  <a:gd name="connsiteX4-573" fmla="*/ 1344072 w 1476341"/>
                  <a:gd name="connsiteY4-574" fmla="*/ 51111 h 2546661"/>
                  <a:gd name="connsiteX5-575" fmla="*/ 755904 w 1476341"/>
                  <a:gd name="connsiteY5-576" fmla="*/ 1084573 h 2546661"/>
                  <a:gd name="connsiteX6-577" fmla="*/ 624935 w 1476341"/>
                  <a:gd name="connsiteY6-578" fmla="*/ 948843 h 2546661"/>
                  <a:gd name="connsiteX0-579" fmla="*/ 648747 w 1473490"/>
                  <a:gd name="connsiteY0-580" fmla="*/ 2546661 h 2546661"/>
                  <a:gd name="connsiteX1-581" fmla="*/ 647954 w 1473490"/>
                  <a:gd name="connsiteY1-582" fmla="*/ 1055204 h 2546661"/>
                  <a:gd name="connsiteX2-583" fmla="*/ 103442 w 1473490"/>
                  <a:gd name="connsiteY2-584" fmla="*/ 163029 h 2546661"/>
                  <a:gd name="connsiteX3-585" fmla="*/ 526509 w 1473490"/>
                  <a:gd name="connsiteY3-586" fmla="*/ 1109180 h 2546661"/>
                  <a:gd name="connsiteX4-587" fmla="*/ 1344072 w 1473490"/>
                  <a:gd name="connsiteY4-588" fmla="*/ 51111 h 2546661"/>
                  <a:gd name="connsiteX5-589" fmla="*/ 755904 w 1473490"/>
                  <a:gd name="connsiteY5-590" fmla="*/ 1084573 h 2546661"/>
                  <a:gd name="connsiteX6-591" fmla="*/ 624935 w 1473490"/>
                  <a:gd name="connsiteY6-592" fmla="*/ 948843 h 2546661"/>
                  <a:gd name="connsiteX0-593" fmla="*/ 648747 w 1477073"/>
                  <a:gd name="connsiteY0-594" fmla="*/ 2546661 h 2546661"/>
                  <a:gd name="connsiteX1-595" fmla="*/ 647954 w 1477073"/>
                  <a:gd name="connsiteY1-596" fmla="*/ 1055204 h 2546661"/>
                  <a:gd name="connsiteX2-597" fmla="*/ 103442 w 1477073"/>
                  <a:gd name="connsiteY2-598" fmla="*/ 163029 h 2546661"/>
                  <a:gd name="connsiteX3-599" fmla="*/ 526509 w 1477073"/>
                  <a:gd name="connsiteY3-600" fmla="*/ 1109180 h 2546661"/>
                  <a:gd name="connsiteX4-601" fmla="*/ 1344072 w 1477073"/>
                  <a:gd name="connsiteY4-602" fmla="*/ 51111 h 2546661"/>
                  <a:gd name="connsiteX5-603" fmla="*/ 755904 w 1477073"/>
                  <a:gd name="connsiteY5-604" fmla="*/ 1084573 h 2546661"/>
                  <a:gd name="connsiteX6-605" fmla="*/ 624935 w 1477073"/>
                  <a:gd name="connsiteY6-606" fmla="*/ 948843 h 2546661"/>
                  <a:gd name="connsiteX0-607" fmla="*/ 648747 w 1467966"/>
                  <a:gd name="connsiteY0-608" fmla="*/ 2534924 h 2534924"/>
                  <a:gd name="connsiteX1-609" fmla="*/ 647954 w 1467966"/>
                  <a:gd name="connsiteY1-610" fmla="*/ 1043467 h 2534924"/>
                  <a:gd name="connsiteX2-611" fmla="*/ 103442 w 1467966"/>
                  <a:gd name="connsiteY2-612" fmla="*/ 151292 h 2534924"/>
                  <a:gd name="connsiteX3-613" fmla="*/ 526509 w 1467966"/>
                  <a:gd name="connsiteY3-614" fmla="*/ 1097443 h 2534924"/>
                  <a:gd name="connsiteX4-615" fmla="*/ 1344072 w 1467966"/>
                  <a:gd name="connsiteY4-616" fmla="*/ 39374 h 2534924"/>
                  <a:gd name="connsiteX5-617" fmla="*/ 755904 w 1467966"/>
                  <a:gd name="connsiteY5-618" fmla="*/ 1072836 h 2534924"/>
                  <a:gd name="connsiteX6-619" fmla="*/ 624935 w 1467966"/>
                  <a:gd name="connsiteY6-620" fmla="*/ 937106 h 2534924"/>
                  <a:gd name="connsiteX0-621" fmla="*/ 631614 w 1450833"/>
                  <a:gd name="connsiteY0-622" fmla="*/ 2534924 h 2534924"/>
                  <a:gd name="connsiteX1-623" fmla="*/ 630821 w 1450833"/>
                  <a:gd name="connsiteY1-624" fmla="*/ 1043467 h 2534924"/>
                  <a:gd name="connsiteX2-625" fmla="*/ 86309 w 1450833"/>
                  <a:gd name="connsiteY2-626" fmla="*/ 151292 h 2534924"/>
                  <a:gd name="connsiteX3-627" fmla="*/ 509376 w 1450833"/>
                  <a:gd name="connsiteY3-628" fmla="*/ 1097443 h 2534924"/>
                  <a:gd name="connsiteX4-629" fmla="*/ 1326939 w 1450833"/>
                  <a:gd name="connsiteY4-630" fmla="*/ 39374 h 2534924"/>
                  <a:gd name="connsiteX5-631" fmla="*/ 738771 w 1450833"/>
                  <a:gd name="connsiteY5-632" fmla="*/ 1072836 h 2534924"/>
                  <a:gd name="connsiteX6-633" fmla="*/ 607802 w 1450833"/>
                  <a:gd name="connsiteY6-634" fmla="*/ 937106 h 2534924"/>
                  <a:gd name="connsiteX0-635" fmla="*/ 655497 w 1474716"/>
                  <a:gd name="connsiteY0-636" fmla="*/ 2534924 h 2534924"/>
                  <a:gd name="connsiteX1-637" fmla="*/ 654704 w 1474716"/>
                  <a:gd name="connsiteY1-638" fmla="*/ 1043467 h 2534924"/>
                  <a:gd name="connsiteX2-639" fmla="*/ 110192 w 1474716"/>
                  <a:gd name="connsiteY2-640" fmla="*/ 151292 h 2534924"/>
                  <a:gd name="connsiteX3-641" fmla="*/ 533259 w 1474716"/>
                  <a:gd name="connsiteY3-642" fmla="*/ 1097443 h 2534924"/>
                  <a:gd name="connsiteX4-643" fmla="*/ 1350822 w 1474716"/>
                  <a:gd name="connsiteY4-644" fmla="*/ 39374 h 2534924"/>
                  <a:gd name="connsiteX5-645" fmla="*/ 762654 w 1474716"/>
                  <a:gd name="connsiteY5-646" fmla="*/ 1072836 h 2534924"/>
                  <a:gd name="connsiteX6-647" fmla="*/ 631685 w 1474716"/>
                  <a:gd name="connsiteY6-648" fmla="*/ 937106 h 2534924"/>
                  <a:gd name="connsiteX0-649" fmla="*/ 680903 w 1500122"/>
                  <a:gd name="connsiteY0-650" fmla="*/ 2534924 h 2534924"/>
                  <a:gd name="connsiteX1-651" fmla="*/ 680110 w 1500122"/>
                  <a:gd name="connsiteY1-652" fmla="*/ 1043467 h 2534924"/>
                  <a:gd name="connsiteX2-653" fmla="*/ 135598 w 1500122"/>
                  <a:gd name="connsiteY2-654" fmla="*/ 151292 h 2534924"/>
                  <a:gd name="connsiteX3-655" fmla="*/ 558665 w 1500122"/>
                  <a:gd name="connsiteY3-656" fmla="*/ 1097443 h 2534924"/>
                  <a:gd name="connsiteX4-657" fmla="*/ 1376228 w 1500122"/>
                  <a:gd name="connsiteY4-658" fmla="*/ 39374 h 2534924"/>
                  <a:gd name="connsiteX5-659" fmla="*/ 788060 w 1500122"/>
                  <a:gd name="connsiteY5-660" fmla="*/ 1072836 h 2534924"/>
                  <a:gd name="connsiteX6-661" fmla="*/ 657091 w 1500122"/>
                  <a:gd name="connsiteY6-662" fmla="*/ 937106 h 2534924"/>
                  <a:gd name="connsiteX0-663" fmla="*/ 679919 w 1499138"/>
                  <a:gd name="connsiteY0-664" fmla="*/ 2534924 h 2534924"/>
                  <a:gd name="connsiteX1-665" fmla="*/ 679126 w 1499138"/>
                  <a:gd name="connsiteY1-666" fmla="*/ 1043467 h 2534924"/>
                  <a:gd name="connsiteX2-667" fmla="*/ 134614 w 1499138"/>
                  <a:gd name="connsiteY2-668" fmla="*/ 151292 h 2534924"/>
                  <a:gd name="connsiteX3-669" fmla="*/ 557681 w 1499138"/>
                  <a:gd name="connsiteY3-670" fmla="*/ 1097443 h 2534924"/>
                  <a:gd name="connsiteX4-671" fmla="*/ 1375244 w 1499138"/>
                  <a:gd name="connsiteY4-672" fmla="*/ 39374 h 2534924"/>
                  <a:gd name="connsiteX5-673" fmla="*/ 787076 w 1499138"/>
                  <a:gd name="connsiteY5-674" fmla="*/ 1072836 h 2534924"/>
                  <a:gd name="connsiteX6-675" fmla="*/ 656107 w 1499138"/>
                  <a:gd name="connsiteY6-676" fmla="*/ 937106 h 2534924"/>
                  <a:gd name="connsiteX0-677" fmla="*/ 661317 w 1480536"/>
                  <a:gd name="connsiteY0-678" fmla="*/ 2534924 h 2534924"/>
                  <a:gd name="connsiteX1-679" fmla="*/ 660524 w 1480536"/>
                  <a:gd name="connsiteY1-680" fmla="*/ 1043467 h 2534924"/>
                  <a:gd name="connsiteX2-681" fmla="*/ 116012 w 1480536"/>
                  <a:gd name="connsiteY2-682" fmla="*/ 151292 h 2534924"/>
                  <a:gd name="connsiteX3-683" fmla="*/ 539079 w 1480536"/>
                  <a:gd name="connsiteY3-684" fmla="*/ 1097443 h 2534924"/>
                  <a:gd name="connsiteX4-685" fmla="*/ 1356642 w 1480536"/>
                  <a:gd name="connsiteY4-686" fmla="*/ 39374 h 2534924"/>
                  <a:gd name="connsiteX5-687" fmla="*/ 768474 w 1480536"/>
                  <a:gd name="connsiteY5-688" fmla="*/ 1072836 h 2534924"/>
                  <a:gd name="connsiteX6-689" fmla="*/ 637505 w 1480536"/>
                  <a:gd name="connsiteY6-690" fmla="*/ 937106 h 2534924"/>
                  <a:gd name="connsiteX0-691" fmla="*/ 654531 w 1473750"/>
                  <a:gd name="connsiteY0-692" fmla="*/ 2534924 h 2534924"/>
                  <a:gd name="connsiteX1-693" fmla="*/ 653738 w 1473750"/>
                  <a:gd name="connsiteY1-694" fmla="*/ 1043467 h 2534924"/>
                  <a:gd name="connsiteX2-695" fmla="*/ 109226 w 1473750"/>
                  <a:gd name="connsiteY2-696" fmla="*/ 151292 h 2534924"/>
                  <a:gd name="connsiteX3-697" fmla="*/ 532293 w 1473750"/>
                  <a:gd name="connsiteY3-698" fmla="*/ 1097443 h 2534924"/>
                  <a:gd name="connsiteX4-699" fmla="*/ 1349856 w 1473750"/>
                  <a:gd name="connsiteY4-700" fmla="*/ 39374 h 2534924"/>
                  <a:gd name="connsiteX5-701" fmla="*/ 761688 w 1473750"/>
                  <a:gd name="connsiteY5-702" fmla="*/ 1072836 h 2534924"/>
                  <a:gd name="connsiteX6-703" fmla="*/ 630719 w 1473750"/>
                  <a:gd name="connsiteY6-704" fmla="*/ 937106 h 2534924"/>
                  <a:gd name="connsiteX0-705" fmla="*/ 640881 w 1337663"/>
                  <a:gd name="connsiteY0-706" fmla="*/ 2495551 h 2495551"/>
                  <a:gd name="connsiteX1-707" fmla="*/ 640088 w 1337663"/>
                  <a:gd name="connsiteY1-708" fmla="*/ 1004094 h 2495551"/>
                  <a:gd name="connsiteX2-709" fmla="*/ 95576 w 1337663"/>
                  <a:gd name="connsiteY2-710" fmla="*/ 111919 h 2495551"/>
                  <a:gd name="connsiteX3-711" fmla="*/ 518643 w 1337663"/>
                  <a:gd name="connsiteY3-712" fmla="*/ 1058070 h 2495551"/>
                  <a:gd name="connsiteX4-713" fmla="*/ 559918 w 1337663"/>
                  <a:gd name="connsiteY4-714" fmla="*/ 1038226 h 2495551"/>
                  <a:gd name="connsiteX5-715" fmla="*/ 1336206 w 1337663"/>
                  <a:gd name="connsiteY5-716" fmla="*/ 1 h 2495551"/>
                  <a:gd name="connsiteX6-717" fmla="*/ 748038 w 1337663"/>
                  <a:gd name="connsiteY6-718" fmla="*/ 1033463 h 2495551"/>
                  <a:gd name="connsiteX7" fmla="*/ 617069 w 1337663"/>
                  <a:gd name="connsiteY7" fmla="*/ 897733 h 2495551"/>
                  <a:gd name="connsiteX0-719" fmla="*/ 640881 w 1337663"/>
                  <a:gd name="connsiteY0-720" fmla="*/ 2495551 h 2495551"/>
                  <a:gd name="connsiteX1-721" fmla="*/ 640088 w 1337663"/>
                  <a:gd name="connsiteY1-722" fmla="*/ 1004094 h 2495551"/>
                  <a:gd name="connsiteX2-723" fmla="*/ 95576 w 1337663"/>
                  <a:gd name="connsiteY2-724" fmla="*/ 111919 h 2495551"/>
                  <a:gd name="connsiteX3-725" fmla="*/ 518643 w 1337663"/>
                  <a:gd name="connsiteY3-726" fmla="*/ 1058070 h 2495551"/>
                  <a:gd name="connsiteX4-727" fmla="*/ 559918 w 1337663"/>
                  <a:gd name="connsiteY4-728" fmla="*/ 1038226 h 2495551"/>
                  <a:gd name="connsiteX5-729" fmla="*/ 1336206 w 1337663"/>
                  <a:gd name="connsiteY5-730" fmla="*/ 1 h 2495551"/>
                  <a:gd name="connsiteX6-731" fmla="*/ 748038 w 1337663"/>
                  <a:gd name="connsiteY6-732" fmla="*/ 1033463 h 2495551"/>
                  <a:gd name="connsiteX7-733" fmla="*/ 617069 w 1337663"/>
                  <a:gd name="connsiteY7-734" fmla="*/ 897733 h 2495551"/>
                  <a:gd name="connsiteX0-735" fmla="*/ 640881 w 1337663"/>
                  <a:gd name="connsiteY0-736" fmla="*/ 2495551 h 2495551"/>
                  <a:gd name="connsiteX1-737" fmla="*/ 640088 w 1337663"/>
                  <a:gd name="connsiteY1-738" fmla="*/ 1004094 h 2495551"/>
                  <a:gd name="connsiteX2-739" fmla="*/ 95576 w 1337663"/>
                  <a:gd name="connsiteY2-740" fmla="*/ 111919 h 2495551"/>
                  <a:gd name="connsiteX3-741" fmla="*/ 518643 w 1337663"/>
                  <a:gd name="connsiteY3-742" fmla="*/ 1058070 h 2495551"/>
                  <a:gd name="connsiteX4-743" fmla="*/ 559918 w 1337663"/>
                  <a:gd name="connsiteY4-744" fmla="*/ 1038226 h 2495551"/>
                  <a:gd name="connsiteX5-745" fmla="*/ 1336206 w 1337663"/>
                  <a:gd name="connsiteY5-746" fmla="*/ 1 h 2495551"/>
                  <a:gd name="connsiteX6-747" fmla="*/ 748038 w 1337663"/>
                  <a:gd name="connsiteY6-748" fmla="*/ 1033463 h 2495551"/>
                  <a:gd name="connsiteX7-749" fmla="*/ 617069 w 1337663"/>
                  <a:gd name="connsiteY7-750" fmla="*/ 897733 h 2495551"/>
                  <a:gd name="connsiteX0-751" fmla="*/ 640881 w 1337663"/>
                  <a:gd name="connsiteY0-752" fmla="*/ 2495551 h 2495551"/>
                  <a:gd name="connsiteX1-753" fmla="*/ 640088 w 1337663"/>
                  <a:gd name="connsiteY1-754" fmla="*/ 1004094 h 2495551"/>
                  <a:gd name="connsiteX2-755" fmla="*/ 95576 w 1337663"/>
                  <a:gd name="connsiteY2-756" fmla="*/ 111919 h 2495551"/>
                  <a:gd name="connsiteX3-757" fmla="*/ 518643 w 1337663"/>
                  <a:gd name="connsiteY3-758" fmla="*/ 1058070 h 2495551"/>
                  <a:gd name="connsiteX4-759" fmla="*/ 559918 w 1337663"/>
                  <a:gd name="connsiteY4-760" fmla="*/ 1038226 h 2495551"/>
                  <a:gd name="connsiteX5-761" fmla="*/ 1336206 w 1337663"/>
                  <a:gd name="connsiteY5-762" fmla="*/ 1 h 2495551"/>
                  <a:gd name="connsiteX6-763" fmla="*/ 748038 w 1337663"/>
                  <a:gd name="connsiteY6-764" fmla="*/ 1033463 h 2495551"/>
                  <a:gd name="connsiteX7-765" fmla="*/ 617069 w 1337663"/>
                  <a:gd name="connsiteY7-766" fmla="*/ 897733 h 2495551"/>
                  <a:gd name="connsiteX0-767" fmla="*/ 640881 w 1337663"/>
                  <a:gd name="connsiteY0-768" fmla="*/ 2495551 h 2495551"/>
                  <a:gd name="connsiteX1-769" fmla="*/ 640088 w 1337663"/>
                  <a:gd name="connsiteY1-770" fmla="*/ 1004094 h 2495551"/>
                  <a:gd name="connsiteX2-771" fmla="*/ 95576 w 1337663"/>
                  <a:gd name="connsiteY2-772" fmla="*/ 111919 h 2495551"/>
                  <a:gd name="connsiteX3-773" fmla="*/ 518643 w 1337663"/>
                  <a:gd name="connsiteY3-774" fmla="*/ 1058070 h 2495551"/>
                  <a:gd name="connsiteX4-775" fmla="*/ 559918 w 1337663"/>
                  <a:gd name="connsiteY4-776" fmla="*/ 1038226 h 2495551"/>
                  <a:gd name="connsiteX5-777" fmla="*/ 1336206 w 1337663"/>
                  <a:gd name="connsiteY5-778" fmla="*/ 1 h 2495551"/>
                  <a:gd name="connsiteX6-779" fmla="*/ 748038 w 1337663"/>
                  <a:gd name="connsiteY6-780" fmla="*/ 1033463 h 2495551"/>
                  <a:gd name="connsiteX7-781" fmla="*/ 617069 w 1337663"/>
                  <a:gd name="connsiteY7-782" fmla="*/ 897733 h 2495551"/>
                  <a:gd name="connsiteX0-783" fmla="*/ 628802 w 1325584"/>
                  <a:gd name="connsiteY0-784" fmla="*/ 2495551 h 2495551"/>
                  <a:gd name="connsiteX1-785" fmla="*/ 628009 w 1325584"/>
                  <a:gd name="connsiteY1-786" fmla="*/ 1004094 h 2495551"/>
                  <a:gd name="connsiteX2-787" fmla="*/ 83497 w 1325584"/>
                  <a:gd name="connsiteY2-788" fmla="*/ 111919 h 2495551"/>
                  <a:gd name="connsiteX3-789" fmla="*/ 506564 w 1325584"/>
                  <a:gd name="connsiteY3-790" fmla="*/ 1058070 h 2495551"/>
                  <a:gd name="connsiteX4-791" fmla="*/ 547839 w 1325584"/>
                  <a:gd name="connsiteY4-792" fmla="*/ 1038226 h 2495551"/>
                  <a:gd name="connsiteX5-793" fmla="*/ 1324127 w 1325584"/>
                  <a:gd name="connsiteY5-794" fmla="*/ 1 h 2495551"/>
                  <a:gd name="connsiteX6-795" fmla="*/ 735959 w 1325584"/>
                  <a:gd name="connsiteY6-796" fmla="*/ 1033463 h 2495551"/>
                  <a:gd name="connsiteX7-797" fmla="*/ 604990 w 1325584"/>
                  <a:gd name="connsiteY7-798" fmla="*/ 897733 h 2495551"/>
                  <a:gd name="connsiteX0-799" fmla="*/ 655570 w 1352352"/>
                  <a:gd name="connsiteY0-800" fmla="*/ 2495551 h 2495551"/>
                  <a:gd name="connsiteX1-801" fmla="*/ 654777 w 1352352"/>
                  <a:gd name="connsiteY1-802" fmla="*/ 1004094 h 2495551"/>
                  <a:gd name="connsiteX2-803" fmla="*/ 110265 w 1352352"/>
                  <a:gd name="connsiteY2-804" fmla="*/ 111919 h 2495551"/>
                  <a:gd name="connsiteX3-805" fmla="*/ 533332 w 1352352"/>
                  <a:gd name="connsiteY3-806" fmla="*/ 1058070 h 2495551"/>
                  <a:gd name="connsiteX4-807" fmla="*/ 574607 w 1352352"/>
                  <a:gd name="connsiteY4-808" fmla="*/ 1038226 h 2495551"/>
                  <a:gd name="connsiteX5-809" fmla="*/ 1350895 w 1352352"/>
                  <a:gd name="connsiteY5-810" fmla="*/ 1 h 2495551"/>
                  <a:gd name="connsiteX6-811" fmla="*/ 762727 w 1352352"/>
                  <a:gd name="connsiteY6-812" fmla="*/ 1033463 h 2495551"/>
                  <a:gd name="connsiteX7-813" fmla="*/ 631758 w 1352352"/>
                  <a:gd name="connsiteY7-814" fmla="*/ 897733 h 2495551"/>
                  <a:gd name="connsiteX0-815" fmla="*/ 655238 w 1414040"/>
                  <a:gd name="connsiteY0-816" fmla="*/ 2505652 h 2505652"/>
                  <a:gd name="connsiteX1-817" fmla="*/ 654445 w 1414040"/>
                  <a:gd name="connsiteY1-818" fmla="*/ 1014195 h 2505652"/>
                  <a:gd name="connsiteX2-819" fmla="*/ 109933 w 1414040"/>
                  <a:gd name="connsiteY2-820" fmla="*/ 122020 h 2505652"/>
                  <a:gd name="connsiteX3-821" fmla="*/ 533000 w 1414040"/>
                  <a:gd name="connsiteY3-822" fmla="*/ 1068171 h 2505652"/>
                  <a:gd name="connsiteX4-823" fmla="*/ 1386281 w 1414040"/>
                  <a:gd name="connsiteY4-824" fmla="*/ 569696 h 2505652"/>
                  <a:gd name="connsiteX5-825" fmla="*/ 1350563 w 1414040"/>
                  <a:gd name="connsiteY5-826" fmla="*/ 10102 h 2505652"/>
                  <a:gd name="connsiteX6-827" fmla="*/ 762395 w 1414040"/>
                  <a:gd name="connsiteY6-828" fmla="*/ 1043564 h 2505652"/>
                  <a:gd name="connsiteX7-829" fmla="*/ 631426 w 1414040"/>
                  <a:gd name="connsiteY7-830" fmla="*/ 907834 h 2505652"/>
                  <a:gd name="connsiteX0-831" fmla="*/ 654907 w 1405669"/>
                  <a:gd name="connsiteY0-832" fmla="*/ 2518282 h 2518282"/>
                  <a:gd name="connsiteX1-833" fmla="*/ 654114 w 1405669"/>
                  <a:gd name="connsiteY1-834" fmla="*/ 1026825 h 2518282"/>
                  <a:gd name="connsiteX2-835" fmla="*/ 109602 w 1405669"/>
                  <a:gd name="connsiteY2-836" fmla="*/ 134650 h 2518282"/>
                  <a:gd name="connsiteX3-837" fmla="*/ 532669 w 1405669"/>
                  <a:gd name="connsiteY3-838" fmla="*/ 1080801 h 2518282"/>
                  <a:gd name="connsiteX4-839" fmla="*/ 1369281 w 1405669"/>
                  <a:gd name="connsiteY4-840" fmla="*/ 429926 h 2518282"/>
                  <a:gd name="connsiteX5-841" fmla="*/ 1350232 w 1405669"/>
                  <a:gd name="connsiteY5-842" fmla="*/ 22732 h 2518282"/>
                  <a:gd name="connsiteX6-843" fmla="*/ 762064 w 1405669"/>
                  <a:gd name="connsiteY6-844" fmla="*/ 1056194 h 2518282"/>
                  <a:gd name="connsiteX7-845" fmla="*/ 631095 w 1405669"/>
                  <a:gd name="connsiteY7-846" fmla="*/ 920464 h 2518282"/>
                  <a:gd name="connsiteX0-847" fmla="*/ 654907 w 1453077"/>
                  <a:gd name="connsiteY0-848" fmla="*/ 2522152 h 2522152"/>
                  <a:gd name="connsiteX1-849" fmla="*/ 654114 w 1453077"/>
                  <a:gd name="connsiteY1-850" fmla="*/ 1030695 h 2522152"/>
                  <a:gd name="connsiteX2-851" fmla="*/ 109602 w 1453077"/>
                  <a:gd name="connsiteY2-852" fmla="*/ 138520 h 2522152"/>
                  <a:gd name="connsiteX3-853" fmla="*/ 532669 w 1453077"/>
                  <a:gd name="connsiteY3-854" fmla="*/ 1084671 h 2522152"/>
                  <a:gd name="connsiteX4-855" fmla="*/ 1369281 w 1453077"/>
                  <a:gd name="connsiteY4-856" fmla="*/ 433796 h 2522152"/>
                  <a:gd name="connsiteX5-857" fmla="*/ 1354995 w 1453077"/>
                  <a:gd name="connsiteY5-858" fmla="*/ 19458 h 2522152"/>
                  <a:gd name="connsiteX6-859" fmla="*/ 762064 w 1453077"/>
                  <a:gd name="connsiteY6-860" fmla="*/ 1060064 h 2522152"/>
                  <a:gd name="connsiteX7-861" fmla="*/ 631095 w 1453077"/>
                  <a:gd name="connsiteY7-862" fmla="*/ 924334 h 2522152"/>
                  <a:gd name="connsiteX0-863" fmla="*/ 654907 w 1430197"/>
                  <a:gd name="connsiteY0-864" fmla="*/ 2529882 h 2529882"/>
                  <a:gd name="connsiteX1-865" fmla="*/ 654114 w 1430197"/>
                  <a:gd name="connsiteY1-866" fmla="*/ 1038425 h 2529882"/>
                  <a:gd name="connsiteX2-867" fmla="*/ 109602 w 1430197"/>
                  <a:gd name="connsiteY2-868" fmla="*/ 146250 h 2529882"/>
                  <a:gd name="connsiteX3-869" fmla="*/ 532669 w 1430197"/>
                  <a:gd name="connsiteY3-870" fmla="*/ 1092401 h 2529882"/>
                  <a:gd name="connsiteX4-871" fmla="*/ 1369281 w 1430197"/>
                  <a:gd name="connsiteY4-872" fmla="*/ 441526 h 2529882"/>
                  <a:gd name="connsiteX5-873" fmla="*/ 1354995 w 1430197"/>
                  <a:gd name="connsiteY5-874" fmla="*/ 27188 h 2529882"/>
                  <a:gd name="connsiteX6-875" fmla="*/ 1269269 w 1430197"/>
                  <a:gd name="connsiteY6-876" fmla="*/ 153394 h 2529882"/>
                  <a:gd name="connsiteX7-877" fmla="*/ 762064 w 1430197"/>
                  <a:gd name="connsiteY7-878" fmla="*/ 1067794 h 2529882"/>
                  <a:gd name="connsiteX8" fmla="*/ 631095 w 1430197"/>
                  <a:gd name="connsiteY8" fmla="*/ 932064 h 2529882"/>
                  <a:gd name="connsiteX0-879" fmla="*/ 654907 w 1441145"/>
                  <a:gd name="connsiteY0-880" fmla="*/ 2531567 h 2531567"/>
                  <a:gd name="connsiteX1-881" fmla="*/ 654114 w 1441145"/>
                  <a:gd name="connsiteY1-882" fmla="*/ 1040110 h 2531567"/>
                  <a:gd name="connsiteX2-883" fmla="*/ 109602 w 1441145"/>
                  <a:gd name="connsiteY2-884" fmla="*/ 147935 h 2531567"/>
                  <a:gd name="connsiteX3-885" fmla="*/ 532669 w 1441145"/>
                  <a:gd name="connsiteY3-886" fmla="*/ 1094086 h 2531567"/>
                  <a:gd name="connsiteX4-887" fmla="*/ 1369281 w 1441145"/>
                  <a:gd name="connsiteY4-888" fmla="*/ 443211 h 2531567"/>
                  <a:gd name="connsiteX5-889" fmla="*/ 1354995 w 1441145"/>
                  <a:gd name="connsiteY5-890" fmla="*/ 28873 h 2531567"/>
                  <a:gd name="connsiteX6-891" fmla="*/ 1002569 w 1441145"/>
                  <a:gd name="connsiteY6-892" fmla="*/ 150317 h 2531567"/>
                  <a:gd name="connsiteX7-893" fmla="*/ 762064 w 1441145"/>
                  <a:gd name="connsiteY7-894" fmla="*/ 1069479 h 2531567"/>
                  <a:gd name="connsiteX8-895" fmla="*/ 631095 w 1441145"/>
                  <a:gd name="connsiteY8-896" fmla="*/ 933749 h 2531567"/>
                  <a:gd name="connsiteX0-897" fmla="*/ 654907 w 1441145"/>
                  <a:gd name="connsiteY0-898" fmla="*/ 2531567 h 2531567"/>
                  <a:gd name="connsiteX1-899" fmla="*/ 654114 w 1441145"/>
                  <a:gd name="connsiteY1-900" fmla="*/ 1040110 h 2531567"/>
                  <a:gd name="connsiteX2-901" fmla="*/ 109602 w 1441145"/>
                  <a:gd name="connsiteY2-902" fmla="*/ 147935 h 2531567"/>
                  <a:gd name="connsiteX3-903" fmla="*/ 532669 w 1441145"/>
                  <a:gd name="connsiteY3-904" fmla="*/ 1094086 h 2531567"/>
                  <a:gd name="connsiteX4-905" fmla="*/ 1369281 w 1441145"/>
                  <a:gd name="connsiteY4-906" fmla="*/ 443211 h 2531567"/>
                  <a:gd name="connsiteX5-907" fmla="*/ 1354995 w 1441145"/>
                  <a:gd name="connsiteY5-908" fmla="*/ 28873 h 2531567"/>
                  <a:gd name="connsiteX6-909" fmla="*/ 1002569 w 1441145"/>
                  <a:gd name="connsiteY6-910" fmla="*/ 150317 h 2531567"/>
                  <a:gd name="connsiteX7-911" fmla="*/ 721582 w 1441145"/>
                  <a:gd name="connsiteY7-912" fmla="*/ 840879 h 2531567"/>
                  <a:gd name="connsiteX8-913" fmla="*/ 631095 w 1441145"/>
                  <a:gd name="connsiteY8-914" fmla="*/ 933749 h 2531567"/>
                  <a:gd name="connsiteX0-915" fmla="*/ 652181 w 1367793"/>
                  <a:gd name="connsiteY0-916" fmla="*/ 2548817 h 2548817"/>
                  <a:gd name="connsiteX1-917" fmla="*/ 651388 w 1367793"/>
                  <a:gd name="connsiteY1-918" fmla="*/ 1057360 h 2548817"/>
                  <a:gd name="connsiteX2-919" fmla="*/ 106876 w 1367793"/>
                  <a:gd name="connsiteY2-920" fmla="*/ 165185 h 2548817"/>
                  <a:gd name="connsiteX3-921" fmla="*/ 529943 w 1367793"/>
                  <a:gd name="connsiteY3-922" fmla="*/ 1111336 h 2548817"/>
                  <a:gd name="connsiteX4-923" fmla="*/ 1226061 w 1367793"/>
                  <a:gd name="connsiteY4-924" fmla="*/ 693823 h 2548817"/>
                  <a:gd name="connsiteX5-925" fmla="*/ 1352269 w 1367793"/>
                  <a:gd name="connsiteY5-926" fmla="*/ 46123 h 2548817"/>
                  <a:gd name="connsiteX6-927" fmla="*/ 999843 w 1367793"/>
                  <a:gd name="connsiteY6-928" fmla="*/ 167567 h 2548817"/>
                  <a:gd name="connsiteX7-929" fmla="*/ 718856 w 1367793"/>
                  <a:gd name="connsiteY7-930" fmla="*/ 858129 h 2548817"/>
                  <a:gd name="connsiteX8-931" fmla="*/ 628369 w 1367793"/>
                  <a:gd name="connsiteY8-932" fmla="*/ 950999 h 2548817"/>
                  <a:gd name="connsiteX0-933" fmla="*/ 652181 w 1441542"/>
                  <a:gd name="connsiteY0-934" fmla="*/ 2535546 h 2535546"/>
                  <a:gd name="connsiteX1-935" fmla="*/ 651388 w 1441542"/>
                  <a:gd name="connsiteY1-936" fmla="*/ 1044089 h 2535546"/>
                  <a:gd name="connsiteX2-937" fmla="*/ 106876 w 1441542"/>
                  <a:gd name="connsiteY2-938" fmla="*/ 151914 h 2535546"/>
                  <a:gd name="connsiteX3-939" fmla="*/ 529943 w 1441542"/>
                  <a:gd name="connsiteY3-940" fmla="*/ 1098065 h 2535546"/>
                  <a:gd name="connsiteX4-941" fmla="*/ 1226061 w 1441542"/>
                  <a:gd name="connsiteY4-942" fmla="*/ 680552 h 2535546"/>
                  <a:gd name="connsiteX5-943" fmla="*/ 1433232 w 1441542"/>
                  <a:gd name="connsiteY5-944" fmla="*/ 51902 h 2535546"/>
                  <a:gd name="connsiteX6-945" fmla="*/ 999843 w 1441542"/>
                  <a:gd name="connsiteY6-946" fmla="*/ 154296 h 2535546"/>
                  <a:gd name="connsiteX7-947" fmla="*/ 718856 w 1441542"/>
                  <a:gd name="connsiteY7-948" fmla="*/ 844858 h 2535546"/>
                  <a:gd name="connsiteX8-949" fmla="*/ 628369 w 1441542"/>
                  <a:gd name="connsiteY8-950" fmla="*/ 937728 h 2535546"/>
                  <a:gd name="connsiteX0-951" fmla="*/ 652181 w 1462710"/>
                  <a:gd name="connsiteY0-952" fmla="*/ 2564860 h 2564860"/>
                  <a:gd name="connsiteX1-953" fmla="*/ 651388 w 1462710"/>
                  <a:gd name="connsiteY1-954" fmla="*/ 1073403 h 2564860"/>
                  <a:gd name="connsiteX2-955" fmla="*/ 106876 w 1462710"/>
                  <a:gd name="connsiteY2-956" fmla="*/ 181228 h 2564860"/>
                  <a:gd name="connsiteX3-957" fmla="*/ 529943 w 1462710"/>
                  <a:gd name="connsiteY3-958" fmla="*/ 1127379 h 2564860"/>
                  <a:gd name="connsiteX4-959" fmla="*/ 1226061 w 1462710"/>
                  <a:gd name="connsiteY4-960" fmla="*/ 709866 h 2564860"/>
                  <a:gd name="connsiteX5-961" fmla="*/ 1433232 w 1462710"/>
                  <a:gd name="connsiteY5-962" fmla="*/ 81216 h 2564860"/>
                  <a:gd name="connsiteX6-963" fmla="*/ 999843 w 1462710"/>
                  <a:gd name="connsiteY6-964" fmla="*/ 183610 h 2564860"/>
                  <a:gd name="connsiteX7-965" fmla="*/ 718856 w 1462710"/>
                  <a:gd name="connsiteY7-966" fmla="*/ 874172 h 2564860"/>
                  <a:gd name="connsiteX8-967" fmla="*/ 628369 w 1462710"/>
                  <a:gd name="connsiteY8-968" fmla="*/ 967042 h 2564860"/>
                  <a:gd name="connsiteX0-969" fmla="*/ 595760 w 1406289"/>
                  <a:gd name="connsiteY0-970" fmla="*/ 2564860 h 2564860"/>
                  <a:gd name="connsiteX1-971" fmla="*/ 594967 w 1406289"/>
                  <a:gd name="connsiteY1-972" fmla="*/ 1073403 h 2564860"/>
                  <a:gd name="connsiteX2-973" fmla="*/ 50455 w 1406289"/>
                  <a:gd name="connsiteY2-974" fmla="*/ 181228 h 2564860"/>
                  <a:gd name="connsiteX3-975" fmla="*/ 71883 w 1406289"/>
                  <a:gd name="connsiteY3-976" fmla="*/ 709866 h 2564860"/>
                  <a:gd name="connsiteX4-977" fmla="*/ 473522 w 1406289"/>
                  <a:gd name="connsiteY4-978" fmla="*/ 1127379 h 2564860"/>
                  <a:gd name="connsiteX5-979" fmla="*/ 1169640 w 1406289"/>
                  <a:gd name="connsiteY5-980" fmla="*/ 709866 h 2564860"/>
                  <a:gd name="connsiteX6-981" fmla="*/ 1376811 w 1406289"/>
                  <a:gd name="connsiteY6-982" fmla="*/ 81216 h 2564860"/>
                  <a:gd name="connsiteX7-983" fmla="*/ 943422 w 1406289"/>
                  <a:gd name="connsiteY7-984" fmla="*/ 183610 h 2564860"/>
                  <a:gd name="connsiteX8-985" fmla="*/ 662435 w 1406289"/>
                  <a:gd name="connsiteY8-986" fmla="*/ 874172 h 2564860"/>
                  <a:gd name="connsiteX9" fmla="*/ 571948 w 1406289"/>
                  <a:gd name="connsiteY9" fmla="*/ 967042 h 2564860"/>
                  <a:gd name="connsiteX0-987" fmla="*/ 570672 w 1381201"/>
                  <a:gd name="connsiteY0-988" fmla="*/ 2564860 h 2564860"/>
                  <a:gd name="connsiteX1-989" fmla="*/ 569879 w 1381201"/>
                  <a:gd name="connsiteY1-990" fmla="*/ 1073403 h 2564860"/>
                  <a:gd name="connsiteX2-991" fmla="*/ 72992 w 1381201"/>
                  <a:gd name="connsiteY2-992" fmla="*/ 197897 h 2564860"/>
                  <a:gd name="connsiteX3-993" fmla="*/ 46795 w 1381201"/>
                  <a:gd name="connsiteY3-994" fmla="*/ 709866 h 2564860"/>
                  <a:gd name="connsiteX4-995" fmla="*/ 448434 w 1381201"/>
                  <a:gd name="connsiteY4-996" fmla="*/ 1127379 h 2564860"/>
                  <a:gd name="connsiteX5-997" fmla="*/ 1144552 w 1381201"/>
                  <a:gd name="connsiteY5-998" fmla="*/ 709866 h 2564860"/>
                  <a:gd name="connsiteX6-999" fmla="*/ 1351723 w 1381201"/>
                  <a:gd name="connsiteY6-1000" fmla="*/ 81216 h 2564860"/>
                  <a:gd name="connsiteX7-1001" fmla="*/ 918334 w 1381201"/>
                  <a:gd name="connsiteY7-1002" fmla="*/ 183610 h 2564860"/>
                  <a:gd name="connsiteX8-1003" fmla="*/ 637347 w 1381201"/>
                  <a:gd name="connsiteY8-1004" fmla="*/ 874172 h 2564860"/>
                  <a:gd name="connsiteX9-1005" fmla="*/ 546860 w 1381201"/>
                  <a:gd name="connsiteY9-1006" fmla="*/ 967042 h 2564860"/>
                  <a:gd name="connsiteX0-1007" fmla="*/ 557545 w 1368074"/>
                  <a:gd name="connsiteY0-1008" fmla="*/ 2564860 h 2564860"/>
                  <a:gd name="connsiteX1-1009" fmla="*/ 556752 w 1368074"/>
                  <a:gd name="connsiteY1-1010" fmla="*/ 1073403 h 2564860"/>
                  <a:gd name="connsiteX2-1011" fmla="*/ 278937 w 1368074"/>
                  <a:gd name="connsiteY2-1012" fmla="*/ 457454 h 2564860"/>
                  <a:gd name="connsiteX3-1013" fmla="*/ 59865 w 1368074"/>
                  <a:gd name="connsiteY3-1014" fmla="*/ 197897 h 2564860"/>
                  <a:gd name="connsiteX4-1015" fmla="*/ 33668 w 1368074"/>
                  <a:gd name="connsiteY4-1016" fmla="*/ 709866 h 2564860"/>
                  <a:gd name="connsiteX5-1017" fmla="*/ 435307 w 1368074"/>
                  <a:gd name="connsiteY5-1018" fmla="*/ 1127379 h 2564860"/>
                  <a:gd name="connsiteX6-1019" fmla="*/ 1131425 w 1368074"/>
                  <a:gd name="connsiteY6-1020" fmla="*/ 709866 h 2564860"/>
                  <a:gd name="connsiteX7-1021" fmla="*/ 1338596 w 1368074"/>
                  <a:gd name="connsiteY7-1022" fmla="*/ 81216 h 2564860"/>
                  <a:gd name="connsiteX8-1023" fmla="*/ 905207 w 1368074"/>
                  <a:gd name="connsiteY8-1024" fmla="*/ 183610 h 2564860"/>
                  <a:gd name="connsiteX9-1025" fmla="*/ 624220 w 1368074"/>
                  <a:gd name="connsiteY9-1026" fmla="*/ 874172 h 2564860"/>
                  <a:gd name="connsiteX10" fmla="*/ 533733 w 1368074"/>
                  <a:gd name="connsiteY10" fmla="*/ 967042 h 2564860"/>
                  <a:gd name="connsiteX0-1027" fmla="*/ 559778 w 1370307"/>
                  <a:gd name="connsiteY0-1028" fmla="*/ 2564860 h 2564860"/>
                  <a:gd name="connsiteX1-1029" fmla="*/ 558985 w 1370307"/>
                  <a:gd name="connsiteY1-1030" fmla="*/ 1073403 h 2564860"/>
                  <a:gd name="connsiteX2-1031" fmla="*/ 335939 w 1370307"/>
                  <a:gd name="connsiteY2-1032" fmla="*/ 383635 h 2564860"/>
                  <a:gd name="connsiteX3-1033" fmla="*/ 62098 w 1370307"/>
                  <a:gd name="connsiteY3-1034" fmla="*/ 197897 h 2564860"/>
                  <a:gd name="connsiteX4-1035" fmla="*/ 35901 w 1370307"/>
                  <a:gd name="connsiteY4-1036" fmla="*/ 709866 h 2564860"/>
                  <a:gd name="connsiteX5-1037" fmla="*/ 437540 w 1370307"/>
                  <a:gd name="connsiteY5-1038" fmla="*/ 1127379 h 2564860"/>
                  <a:gd name="connsiteX6-1039" fmla="*/ 1133658 w 1370307"/>
                  <a:gd name="connsiteY6-1040" fmla="*/ 709866 h 2564860"/>
                  <a:gd name="connsiteX7-1041" fmla="*/ 1340829 w 1370307"/>
                  <a:gd name="connsiteY7-1042" fmla="*/ 81216 h 2564860"/>
                  <a:gd name="connsiteX8-1043" fmla="*/ 907440 w 1370307"/>
                  <a:gd name="connsiteY8-1044" fmla="*/ 183610 h 2564860"/>
                  <a:gd name="connsiteX9-1045" fmla="*/ 626453 w 1370307"/>
                  <a:gd name="connsiteY9-1046" fmla="*/ 874172 h 2564860"/>
                  <a:gd name="connsiteX10-1047" fmla="*/ 535966 w 1370307"/>
                  <a:gd name="connsiteY10-1048" fmla="*/ 967042 h 2564860"/>
                  <a:gd name="connsiteX0-1049" fmla="*/ 598828 w 1409357"/>
                  <a:gd name="connsiteY0-1050" fmla="*/ 2564860 h 2564860"/>
                  <a:gd name="connsiteX1-1051" fmla="*/ 598035 w 1409357"/>
                  <a:gd name="connsiteY1-1052" fmla="*/ 1073403 h 2564860"/>
                  <a:gd name="connsiteX2-1053" fmla="*/ 374989 w 1409357"/>
                  <a:gd name="connsiteY2-1054" fmla="*/ 383635 h 2564860"/>
                  <a:gd name="connsiteX3-1055" fmla="*/ 24948 w 1409357"/>
                  <a:gd name="connsiteY3-1056" fmla="*/ 207422 h 2564860"/>
                  <a:gd name="connsiteX4-1057" fmla="*/ 74951 w 1409357"/>
                  <a:gd name="connsiteY4-1058" fmla="*/ 709866 h 2564860"/>
                  <a:gd name="connsiteX5-1059" fmla="*/ 476590 w 1409357"/>
                  <a:gd name="connsiteY5-1060" fmla="*/ 1127379 h 2564860"/>
                  <a:gd name="connsiteX6-1061" fmla="*/ 1172708 w 1409357"/>
                  <a:gd name="connsiteY6-1062" fmla="*/ 709866 h 2564860"/>
                  <a:gd name="connsiteX7-1063" fmla="*/ 1379879 w 1409357"/>
                  <a:gd name="connsiteY7-1064" fmla="*/ 81216 h 2564860"/>
                  <a:gd name="connsiteX8-1065" fmla="*/ 946490 w 1409357"/>
                  <a:gd name="connsiteY8-1066" fmla="*/ 183610 h 2564860"/>
                  <a:gd name="connsiteX9-1067" fmla="*/ 665503 w 1409357"/>
                  <a:gd name="connsiteY9-1068" fmla="*/ 874172 h 2564860"/>
                  <a:gd name="connsiteX10-1069" fmla="*/ 575016 w 1409357"/>
                  <a:gd name="connsiteY10-1070" fmla="*/ 967042 h 2564860"/>
                  <a:gd name="connsiteX0-1071" fmla="*/ 631267 w 1441796"/>
                  <a:gd name="connsiteY0-1072" fmla="*/ 2564860 h 2564860"/>
                  <a:gd name="connsiteX1-1073" fmla="*/ 630474 w 1441796"/>
                  <a:gd name="connsiteY1-1074" fmla="*/ 1073403 h 2564860"/>
                  <a:gd name="connsiteX2-1075" fmla="*/ 407428 w 1441796"/>
                  <a:gd name="connsiteY2-1076" fmla="*/ 383635 h 2564860"/>
                  <a:gd name="connsiteX3-1077" fmla="*/ 57387 w 1441796"/>
                  <a:gd name="connsiteY3-1078" fmla="*/ 207422 h 2564860"/>
                  <a:gd name="connsiteX4-1079" fmla="*/ 43097 w 1441796"/>
                  <a:gd name="connsiteY4-1080" fmla="*/ 702722 h 2564860"/>
                  <a:gd name="connsiteX5-1081" fmla="*/ 509029 w 1441796"/>
                  <a:gd name="connsiteY5-1082" fmla="*/ 1127379 h 2564860"/>
                  <a:gd name="connsiteX6-1083" fmla="*/ 1205147 w 1441796"/>
                  <a:gd name="connsiteY6-1084" fmla="*/ 709866 h 2564860"/>
                  <a:gd name="connsiteX7-1085" fmla="*/ 1412318 w 1441796"/>
                  <a:gd name="connsiteY7-1086" fmla="*/ 81216 h 2564860"/>
                  <a:gd name="connsiteX8-1087" fmla="*/ 978929 w 1441796"/>
                  <a:gd name="connsiteY8-1088" fmla="*/ 183610 h 2564860"/>
                  <a:gd name="connsiteX9-1089" fmla="*/ 697942 w 1441796"/>
                  <a:gd name="connsiteY9-1090" fmla="*/ 874172 h 2564860"/>
                  <a:gd name="connsiteX10-1091" fmla="*/ 607455 w 1441796"/>
                  <a:gd name="connsiteY10-1092" fmla="*/ 967042 h 2564860"/>
                  <a:gd name="connsiteX0-1093" fmla="*/ 644524 w 1455053"/>
                  <a:gd name="connsiteY0-1094" fmla="*/ 2564860 h 2564860"/>
                  <a:gd name="connsiteX1-1095" fmla="*/ 643731 w 1455053"/>
                  <a:gd name="connsiteY1-1096" fmla="*/ 1073403 h 2564860"/>
                  <a:gd name="connsiteX2-1097" fmla="*/ 420685 w 1455053"/>
                  <a:gd name="connsiteY2-1098" fmla="*/ 383635 h 2564860"/>
                  <a:gd name="connsiteX3-1099" fmla="*/ 70644 w 1455053"/>
                  <a:gd name="connsiteY3-1100" fmla="*/ 207422 h 2564860"/>
                  <a:gd name="connsiteX4-1101" fmla="*/ 56354 w 1455053"/>
                  <a:gd name="connsiteY4-1102" fmla="*/ 702722 h 2564860"/>
                  <a:gd name="connsiteX5-1103" fmla="*/ 522286 w 1455053"/>
                  <a:gd name="connsiteY5-1104" fmla="*/ 1127379 h 2564860"/>
                  <a:gd name="connsiteX6-1105" fmla="*/ 1218404 w 1455053"/>
                  <a:gd name="connsiteY6-1106" fmla="*/ 709866 h 2564860"/>
                  <a:gd name="connsiteX7-1107" fmla="*/ 1425575 w 1455053"/>
                  <a:gd name="connsiteY7-1108" fmla="*/ 81216 h 2564860"/>
                  <a:gd name="connsiteX8-1109" fmla="*/ 992186 w 1455053"/>
                  <a:gd name="connsiteY8-1110" fmla="*/ 183610 h 2564860"/>
                  <a:gd name="connsiteX9-1111" fmla="*/ 711199 w 1455053"/>
                  <a:gd name="connsiteY9-1112" fmla="*/ 874172 h 2564860"/>
                  <a:gd name="connsiteX10-1113" fmla="*/ 620712 w 1455053"/>
                  <a:gd name="connsiteY10-1114" fmla="*/ 967042 h 2564860"/>
                  <a:gd name="connsiteX0-1115" fmla="*/ 644524 w 1455053"/>
                  <a:gd name="connsiteY0-1116" fmla="*/ 2564860 h 2564860"/>
                  <a:gd name="connsiteX1-1117" fmla="*/ 643731 w 1455053"/>
                  <a:gd name="connsiteY1-1118" fmla="*/ 1073403 h 2564860"/>
                  <a:gd name="connsiteX2-1119" fmla="*/ 420685 w 1455053"/>
                  <a:gd name="connsiteY2-1120" fmla="*/ 383635 h 2564860"/>
                  <a:gd name="connsiteX3-1121" fmla="*/ 70644 w 1455053"/>
                  <a:gd name="connsiteY3-1122" fmla="*/ 207422 h 2564860"/>
                  <a:gd name="connsiteX4-1123" fmla="*/ 56354 w 1455053"/>
                  <a:gd name="connsiteY4-1124" fmla="*/ 702722 h 2564860"/>
                  <a:gd name="connsiteX5-1125" fmla="*/ 522286 w 1455053"/>
                  <a:gd name="connsiteY5-1126" fmla="*/ 1127379 h 2564860"/>
                  <a:gd name="connsiteX6-1127" fmla="*/ 1218404 w 1455053"/>
                  <a:gd name="connsiteY6-1128" fmla="*/ 709866 h 2564860"/>
                  <a:gd name="connsiteX7-1129" fmla="*/ 1425575 w 1455053"/>
                  <a:gd name="connsiteY7-1130" fmla="*/ 81216 h 2564860"/>
                  <a:gd name="connsiteX8-1131" fmla="*/ 992186 w 1455053"/>
                  <a:gd name="connsiteY8-1132" fmla="*/ 183610 h 2564860"/>
                  <a:gd name="connsiteX9-1133" fmla="*/ 711199 w 1455053"/>
                  <a:gd name="connsiteY9-1134" fmla="*/ 874172 h 2564860"/>
                  <a:gd name="connsiteX10-1135" fmla="*/ 644524 w 1455053"/>
                  <a:gd name="connsiteY10-1136" fmla="*/ 1052767 h 2564860"/>
                  <a:gd name="connsiteX0-1137" fmla="*/ 644524 w 1407007"/>
                  <a:gd name="connsiteY0-1138" fmla="*/ 2578421 h 2578421"/>
                  <a:gd name="connsiteX1-1139" fmla="*/ 643731 w 1407007"/>
                  <a:gd name="connsiteY1-1140" fmla="*/ 1086964 h 2578421"/>
                  <a:gd name="connsiteX2-1141" fmla="*/ 420685 w 1407007"/>
                  <a:gd name="connsiteY2-1142" fmla="*/ 397196 h 2578421"/>
                  <a:gd name="connsiteX3-1143" fmla="*/ 70644 w 1407007"/>
                  <a:gd name="connsiteY3-1144" fmla="*/ 220983 h 2578421"/>
                  <a:gd name="connsiteX4-1145" fmla="*/ 56354 w 1407007"/>
                  <a:gd name="connsiteY4-1146" fmla="*/ 716283 h 2578421"/>
                  <a:gd name="connsiteX5-1147" fmla="*/ 522286 w 1407007"/>
                  <a:gd name="connsiteY5-1148" fmla="*/ 1140940 h 2578421"/>
                  <a:gd name="connsiteX6-1149" fmla="*/ 1218404 w 1407007"/>
                  <a:gd name="connsiteY6-1150" fmla="*/ 723427 h 2578421"/>
                  <a:gd name="connsiteX7-1151" fmla="*/ 1370807 w 1407007"/>
                  <a:gd name="connsiteY7-1152" fmla="*/ 75727 h 2578421"/>
                  <a:gd name="connsiteX8-1153" fmla="*/ 992186 w 1407007"/>
                  <a:gd name="connsiteY8-1154" fmla="*/ 197171 h 2578421"/>
                  <a:gd name="connsiteX9-1155" fmla="*/ 711199 w 1407007"/>
                  <a:gd name="connsiteY9-1156" fmla="*/ 887733 h 2578421"/>
                  <a:gd name="connsiteX10-1157" fmla="*/ 644524 w 1407007"/>
                  <a:gd name="connsiteY10-1158" fmla="*/ 1066328 h 2578421"/>
                  <a:gd name="connsiteX0-1159" fmla="*/ 644524 w 1386769"/>
                  <a:gd name="connsiteY0-1160" fmla="*/ 2527538 h 2527538"/>
                  <a:gd name="connsiteX1-1161" fmla="*/ 643731 w 1386769"/>
                  <a:gd name="connsiteY1-1162" fmla="*/ 1036081 h 2527538"/>
                  <a:gd name="connsiteX2-1163" fmla="*/ 420685 w 1386769"/>
                  <a:gd name="connsiteY2-1164" fmla="*/ 346313 h 2527538"/>
                  <a:gd name="connsiteX3-1165" fmla="*/ 70644 w 1386769"/>
                  <a:gd name="connsiteY3-1166" fmla="*/ 170100 h 2527538"/>
                  <a:gd name="connsiteX4-1167" fmla="*/ 56354 w 1386769"/>
                  <a:gd name="connsiteY4-1168" fmla="*/ 665400 h 2527538"/>
                  <a:gd name="connsiteX5-1169" fmla="*/ 522286 w 1386769"/>
                  <a:gd name="connsiteY5-1170" fmla="*/ 1090057 h 2527538"/>
                  <a:gd name="connsiteX6-1171" fmla="*/ 1218404 w 1386769"/>
                  <a:gd name="connsiteY6-1172" fmla="*/ 672544 h 2527538"/>
                  <a:gd name="connsiteX7-1173" fmla="*/ 1370807 w 1386769"/>
                  <a:gd name="connsiteY7-1174" fmla="*/ 24844 h 2527538"/>
                  <a:gd name="connsiteX8-1175" fmla="*/ 937417 w 1386769"/>
                  <a:gd name="connsiteY8-1176" fmla="*/ 224869 h 2527538"/>
                  <a:gd name="connsiteX9-1177" fmla="*/ 711199 w 1386769"/>
                  <a:gd name="connsiteY9-1178" fmla="*/ 836850 h 2527538"/>
                  <a:gd name="connsiteX10-1179" fmla="*/ 644524 w 1386769"/>
                  <a:gd name="connsiteY10-1180" fmla="*/ 1015445 h 2527538"/>
                  <a:gd name="connsiteX0-1181" fmla="*/ 644524 w 1384661"/>
                  <a:gd name="connsiteY0-1182" fmla="*/ 2519324 h 2519324"/>
                  <a:gd name="connsiteX1-1183" fmla="*/ 643731 w 1384661"/>
                  <a:gd name="connsiteY1-1184" fmla="*/ 1027867 h 2519324"/>
                  <a:gd name="connsiteX2-1185" fmla="*/ 420685 w 1384661"/>
                  <a:gd name="connsiteY2-1186" fmla="*/ 338099 h 2519324"/>
                  <a:gd name="connsiteX3-1187" fmla="*/ 70644 w 1384661"/>
                  <a:gd name="connsiteY3-1188" fmla="*/ 161886 h 2519324"/>
                  <a:gd name="connsiteX4-1189" fmla="*/ 56354 w 1384661"/>
                  <a:gd name="connsiteY4-1190" fmla="*/ 657186 h 2519324"/>
                  <a:gd name="connsiteX5-1191" fmla="*/ 522286 w 1384661"/>
                  <a:gd name="connsiteY5-1192" fmla="*/ 1081843 h 2519324"/>
                  <a:gd name="connsiteX6-1193" fmla="*/ 1218404 w 1384661"/>
                  <a:gd name="connsiteY6-1194" fmla="*/ 664330 h 2519324"/>
                  <a:gd name="connsiteX7-1195" fmla="*/ 1368426 w 1384661"/>
                  <a:gd name="connsiteY7-1196" fmla="*/ 26155 h 2519324"/>
                  <a:gd name="connsiteX8-1197" fmla="*/ 937417 w 1384661"/>
                  <a:gd name="connsiteY8-1198" fmla="*/ 216655 h 2519324"/>
                  <a:gd name="connsiteX9-1199" fmla="*/ 711199 w 1384661"/>
                  <a:gd name="connsiteY9-1200" fmla="*/ 828636 h 2519324"/>
                  <a:gd name="connsiteX10-1201" fmla="*/ 644524 w 1384661"/>
                  <a:gd name="connsiteY10-1202" fmla="*/ 1007231 h 2519324"/>
                  <a:gd name="connsiteX0-1203" fmla="*/ 644524 w 1415114"/>
                  <a:gd name="connsiteY0-1204" fmla="*/ 2535402 h 2535402"/>
                  <a:gd name="connsiteX1-1205" fmla="*/ 643731 w 1415114"/>
                  <a:gd name="connsiteY1-1206" fmla="*/ 1043945 h 2535402"/>
                  <a:gd name="connsiteX2-1207" fmla="*/ 420685 w 1415114"/>
                  <a:gd name="connsiteY2-1208" fmla="*/ 354177 h 2535402"/>
                  <a:gd name="connsiteX3-1209" fmla="*/ 70644 w 1415114"/>
                  <a:gd name="connsiteY3-1210" fmla="*/ 177964 h 2535402"/>
                  <a:gd name="connsiteX4-1211" fmla="*/ 56354 w 1415114"/>
                  <a:gd name="connsiteY4-1212" fmla="*/ 673264 h 2535402"/>
                  <a:gd name="connsiteX5-1213" fmla="*/ 522286 w 1415114"/>
                  <a:gd name="connsiteY5-1214" fmla="*/ 1097921 h 2535402"/>
                  <a:gd name="connsiteX6-1215" fmla="*/ 1218404 w 1415114"/>
                  <a:gd name="connsiteY6-1216" fmla="*/ 680408 h 2535402"/>
                  <a:gd name="connsiteX7-1217" fmla="*/ 1368426 w 1415114"/>
                  <a:gd name="connsiteY7-1218" fmla="*/ 42233 h 2535402"/>
                  <a:gd name="connsiteX8-1219" fmla="*/ 937417 w 1415114"/>
                  <a:gd name="connsiteY8-1220" fmla="*/ 232733 h 2535402"/>
                  <a:gd name="connsiteX9-1221" fmla="*/ 711199 w 1415114"/>
                  <a:gd name="connsiteY9-1222" fmla="*/ 844714 h 2535402"/>
                  <a:gd name="connsiteX10-1223" fmla="*/ 644524 w 1415114"/>
                  <a:gd name="connsiteY10-1224" fmla="*/ 1023309 h 2535402"/>
                  <a:gd name="connsiteX0-1225" fmla="*/ 663574 w 1415114"/>
                  <a:gd name="connsiteY0-1226" fmla="*/ 2535402 h 2535402"/>
                  <a:gd name="connsiteX1-1227" fmla="*/ 643731 w 1415114"/>
                  <a:gd name="connsiteY1-1228" fmla="*/ 1043945 h 2535402"/>
                  <a:gd name="connsiteX2-1229" fmla="*/ 420685 w 1415114"/>
                  <a:gd name="connsiteY2-1230" fmla="*/ 354177 h 2535402"/>
                  <a:gd name="connsiteX3-1231" fmla="*/ 70644 w 1415114"/>
                  <a:gd name="connsiteY3-1232" fmla="*/ 177964 h 2535402"/>
                  <a:gd name="connsiteX4-1233" fmla="*/ 56354 w 1415114"/>
                  <a:gd name="connsiteY4-1234" fmla="*/ 673264 h 2535402"/>
                  <a:gd name="connsiteX5-1235" fmla="*/ 522286 w 1415114"/>
                  <a:gd name="connsiteY5-1236" fmla="*/ 1097921 h 2535402"/>
                  <a:gd name="connsiteX6-1237" fmla="*/ 1218404 w 1415114"/>
                  <a:gd name="connsiteY6-1238" fmla="*/ 680408 h 2535402"/>
                  <a:gd name="connsiteX7-1239" fmla="*/ 1368426 w 1415114"/>
                  <a:gd name="connsiteY7-1240" fmla="*/ 42233 h 2535402"/>
                  <a:gd name="connsiteX8-1241" fmla="*/ 937417 w 1415114"/>
                  <a:gd name="connsiteY8-1242" fmla="*/ 232733 h 2535402"/>
                  <a:gd name="connsiteX9-1243" fmla="*/ 711199 w 1415114"/>
                  <a:gd name="connsiteY9-1244" fmla="*/ 844714 h 2535402"/>
                  <a:gd name="connsiteX10-1245" fmla="*/ 644524 w 1415114"/>
                  <a:gd name="connsiteY10-1246" fmla="*/ 1023309 h 2535402"/>
                  <a:gd name="connsiteX0-1247" fmla="*/ 663574 w 1415114"/>
                  <a:gd name="connsiteY0-1248" fmla="*/ 2535402 h 2535402"/>
                  <a:gd name="connsiteX1-1249" fmla="*/ 643731 w 1415114"/>
                  <a:gd name="connsiteY1-1250" fmla="*/ 1043945 h 2535402"/>
                  <a:gd name="connsiteX2-1251" fmla="*/ 420685 w 1415114"/>
                  <a:gd name="connsiteY2-1252" fmla="*/ 354177 h 2535402"/>
                  <a:gd name="connsiteX3-1253" fmla="*/ 70644 w 1415114"/>
                  <a:gd name="connsiteY3-1254" fmla="*/ 177964 h 2535402"/>
                  <a:gd name="connsiteX4-1255" fmla="*/ 56354 w 1415114"/>
                  <a:gd name="connsiteY4-1256" fmla="*/ 673264 h 2535402"/>
                  <a:gd name="connsiteX5-1257" fmla="*/ 522286 w 1415114"/>
                  <a:gd name="connsiteY5-1258" fmla="*/ 1097921 h 2535402"/>
                  <a:gd name="connsiteX6-1259" fmla="*/ 1218404 w 1415114"/>
                  <a:gd name="connsiteY6-1260" fmla="*/ 680408 h 2535402"/>
                  <a:gd name="connsiteX7-1261" fmla="*/ 1368426 w 1415114"/>
                  <a:gd name="connsiteY7-1262" fmla="*/ 42233 h 2535402"/>
                  <a:gd name="connsiteX8-1263" fmla="*/ 937417 w 1415114"/>
                  <a:gd name="connsiteY8-1264" fmla="*/ 232733 h 2535402"/>
                  <a:gd name="connsiteX9-1265" fmla="*/ 711199 w 1415114"/>
                  <a:gd name="connsiteY9-1266" fmla="*/ 844714 h 2535402"/>
                  <a:gd name="connsiteX10-1267" fmla="*/ 644524 w 1415114"/>
                  <a:gd name="connsiteY10-1268" fmla="*/ 1023309 h 2535402"/>
                  <a:gd name="connsiteX0-1269" fmla="*/ 649287 w 1415114"/>
                  <a:gd name="connsiteY0-1270" fmla="*/ 2535402 h 2535402"/>
                  <a:gd name="connsiteX1-1271" fmla="*/ 643731 w 1415114"/>
                  <a:gd name="connsiteY1-1272" fmla="*/ 1043945 h 2535402"/>
                  <a:gd name="connsiteX2-1273" fmla="*/ 420685 w 1415114"/>
                  <a:gd name="connsiteY2-1274" fmla="*/ 354177 h 2535402"/>
                  <a:gd name="connsiteX3-1275" fmla="*/ 70644 w 1415114"/>
                  <a:gd name="connsiteY3-1276" fmla="*/ 177964 h 2535402"/>
                  <a:gd name="connsiteX4-1277" fmla="*/ 56354 w 1415114"/>
                  <a:gd name="connsiteY4-1278" fmla="*/ 673264 h 2535402"/>
                  <a:gd name="connsiteX5-1279" fmla="*/ 522286 w 1415114"/>
                  <a:gd name="connsiteY5-1280" fmla="*/ 1097921 h 2535402"/>
                  <a:gd name="connsiteX6-1281" fmla="*/ 1218404 w 1415114"/>
                  <a:gd name="connsiteY6-1282" fmla="*/ 680408 h 2535402"/>
                  <a:gd name="connsiteX7-1283" fmla="*/ 1368426 w 1415114"/>
                  <a:gd name="connsiteY7-1284" fmla="*/ 42233 h 2535402"/>
                  <a:gd name="connsiteX8-1285" fmla="*/ 937417 w 1415114"/>
                  <a:gd name="connsiteY8-1286" fmla="*/ 232733 h 2535402"/>
                  <a:gd name="connsiteX9-1287" fmla="*/ 711199 w 1415114"/>
                  <a:gd name="connsiteY9-1288" fmla="*/ 844714 h 2535402"/>
                  <a:gd name="connsiteX10-1289" fmla="*/ 644524 w 1415114"/>
                  <a:gd name="connsiteY10-1290" fmla="*/ 1023309 h 2535402"/>
                  <a:gd name="connsiteX0-1291" fmla="*/ 649287 w 1415114"/>
                  <a:gd name="connsiteY0-1292" fmla="*/ 2535402 h 2535402"/>
                  <a:gd name="connsiteX1-1293" fmla="*/ 643731 w 1415114"/>
                  <a:gd name="connsiteY1-1294" fmla="*/ 1043945 h 2535402"/>
                  <a:gd name="connsiteX2-1295" fmla="*/ 420685 w 1415114"/>
                  <a:gd name="connsiteY2-1296" fmla="*/ 354177 h 2535402"/>
                  <a:gd name="connsiteX3-1297" fmla="*/ 70644 w 1415114"/>
                  <a:gd name="connsiteY3-1298" fmla="*/ 177964 h 2535402"/>
                  <a:gd name="connsiteX4-1299" fmla="*/ 56354 w 1415114"/>
                  <a:gd name="connsiteY4-1300" fmla="*/ 673264 h 2535402"/>
                  <a:gd name="connsiteX5-1301" fmla="*/ 522286 w 1415114"/>
                  <a:gd name="connsiteY5-1302" fmla="*/ 1097921 h 2535402"/>
                  <a:gd name="connsiteX6-1303" fmla="*/ 1218404 w 1415114"/>
                  <a:gd name="connsiteY6-1304" fmla="*/ 680408 h 2535402"/>
                  <a:gd name="connsiteX7-1305" fmla="*/ 1368426 w 1415114"/>
                  <a:gd name="connsiteY7-1306" fmla="*/ 42233 h 2535402"/>
                  <a:gd name="connsiteX8-1307" fmla="*/ 937417 w 1415114"/>
                  <a:gd name="connsiteY8-1308" fmla="*/ 232733 h 2535402"/>
                  <a:gd name="connsiteX9-1309" fmla="*/ 711199 w 1415114"/>
                  <a:gd name="connsiteY9-1310" fmla="*/ 844714 h 2535402"/>
                  <a:gd name="connsiteX10-1311" fmla="*/ 644524 w 1415114"/>
                  <a:gd name="connsiteY10-1312" fmla="*/ 1023309 h 2535402"/>
                  <a:gd name="connsiteX0-1313" fmla="*/ 677862 w 1415114"/>
                  <a:gd name="connsiteY0-1314" fmla="*/ 2533021 h 2533021"/>
                  <a:gd name="connsiteX1-1315" fmla="*/ 643731 w 1415114"/>
                  <a:gd name="connsiteY1-1316" fmla="*/ 1043945 h 2533021"/>
                  <a:gd name="connsiteX2-1317" fmla="*/ 420685 w 1415114"/>
                  <a:gd name="connsiteY2-1318" fmla="*/ 354177 h 2533021"/>
                  <a:gd name="connsiteX3-1319" fmla="*/ 70644 w 1415114"/>
                  <a:gd name="connsiteY3-1320" fmla="*/ 177964 h 2533021"/>
                  <a:gd name="connsiteX4-1321" fmla="*/ 56354 w 1415114"/>
                  <a:gd name="connsiteY4-1322" fmla="*/ 673264 h 2533021"/>
                  <a:gd name="connsiteX5-1323" fmla="*/ 522286 w 1415114"/>
                  <a:gd name="connsiteY5-1324" fmla="*/ 1097921 h 2533021"/>
                  <a:gd name="connsiteX6-1325" fmla="*/ 1218404 w 1415114"/>
                  <a:gd name="connsiteY6-1326" fmla="*/ 680408 h 2533021"/>
                  <a:gd name="connsiteX7-1327" fmla="*/ 1368426 w 1415114"/>
                  <a:gd name="connsiteY7-1328" fmla="*/ 42233 h 2533021"/>
                  <a:gd name="connsiteX8-1329" fmla="*/ 937417 w 1415114"/>
                  <a:gd name="connsiteY8-1330" fmla="*/ 232733 h 2533021"/>
                  <a:gd name="connsiteX9-1331" fmla="*/ 711199 w 1415114"/>
                  <a:gd name="connsiteY9-1332" fmla="*/ 844714 h 2533021"/>
                  <a:gd name="connsiteX10-1333" fmla="*/ 644524 w 1415114"/>
                  <a:gd name="connsiteY10-1334" fmla="*/ 1023309 h 2533021"/>
                  <a:gd name="connsiteX0-1335" fmla="*/ 677862 w 1431287"/>
                  <a:gd name="connsiteY0-1336" fmla="*/ 2517392 h 2517392"/>
                  <a:gd name="connsiteX1-1337" fmla="*/ 643731 w 1431287"/>
                  <a:gd name="connsiteY1-1338" fmla="*/ 1028316 h 2517392"/>
                  <a:gd name="connsiteX2-1339" fmla="*/ 420685 w 1431287"/>
                  <a:gd name="connsiteY2-1340" fmla="*/ 338548 h 2517392"/>
                  <a:gd name="connsiteX3-1341" fmla="*/ 70644 w 1431287"/>
                  <a:gd name="connsiteY3-1342" fmla="*/ 162335 h 2517392"/>
                  <a:gd name="connsiteX4-1343" fmla="*/ 56354 w 1431287"/>
                  <a:gd name="connsiteY4-1344" fmla="*/ 657635 h 2517392"/>
                  <a:gd name="connsiteX5-1345" fmla="*/ 522286 w 1431287"/>
                  <a:gd name="connsiteY5-1346" fmla="*/ 1082292 h 2517392"/>
                  <a:gd name="connsiteX6-1347" fmla="*/ 1218404 w 1431287"/>
                  <a:gd name="connsiteY6-1348" fmla="*/ 664779 h 2517392"/>
                  <a:gd name="connsiteX7-1349" fmla="*/ 1387476 w 1431287"/>
                  <a:gd name="connsiteY7-1350" fmla="*/ 45654 h 2517392"/>
                  <a:gd name="connsiteX8-1351" fmla="*/ 937417 w 1431287"/>
                  <a:gd name="connsiteY8-1352" fmla="*/ 217104 h 2517392"/>
                  <a:gd name="connsiteX9-1353" fmla="*/ 711199 w 1431287"/>
                  <a:gd name="connsiteY9-1354" fmla="*/ 829085 h 2517392"/>
                  <a:gd name="connsiteX10-1355" fmla="*/ 644524 w 1431287"/>
                  <a:gd name="connsiteY10-1356" fmla="*/ 1007680 h 2517392"/>
                  <a:gd name="connsiteX0-1357" fmla="*/ 677862 w 1442534"/>
                  <a:gd name="connsiteY0-1358" fmla="*/ 2534053 h 2534053"/>
                  <a:gd name="connsiteX1-1359" fmla="*/ 643731 w 1442534"/>
                  <a:gd name="connsiteY1-1360" fmla="*/ 1044977 h 2534053"/>
                  <a:gd name="connsiteX2-1361" fmla="*/ 420685 w 1442534"/>
                  <a:gd name="connsiteY2-1362" fmla="*/ 355209 h 2534053"/>
                  <a:gd name="connsiteX3-1363" fmla="*/ 70644 w 1442534"/>
                  <a:gd name="connsiteY3-1364" fmla="*/ 178996 h 2534053"/>
                  <a:gd name="connsiteX4-1365" fmla="*/ 56354 w 1442534"/>
                  <a:gd name="connsiteY4-1366" fmla="*/ 674296 h 2534053"/>
                  <a:gd name="connsiteX5-1367" fmla="*/ 522286 w 1442534"/>
                  <a:gd name="connsiteY5-1368" fmla="*/ 1098953 h 2534053"/>
                  <a:gd name="connsiteX6-1369" fmla="*/ 1218404 w 1442534"/>
                  <a:gd name="connsiteY6-1370" fmla="*/ 681440 h 2534053"/>
                  <a:gd name="connsiteX7-1371" fmla="*/ 1387476 w 1442534"/>
                  <a:gd name="connsiteY7-1372" fmla="*/ 62315 h 2534053"/>
                  <a:gd name="connsiteX8-1373" fmla="*/ 937417 w 1442534"/>
                  <a:gd name="connsiteY8-1374" fmla="*/ 233765 h 2534053"/>
                  <a:gd name="connsiteX9-1375" fmla="*/ 711199 w 1442534"/>
                  <a:gd name="connsiteY9-1376" fmla="*/ 845746 h 2534053"/>
                  <a:gd name="connsiteX10-1377" fmla="*/ 644524 w 1442534"/>
                  <a:gd name="connsiteY10-1378" fmla="*/ 1024341 h 2534053"/>
                  <a:gd name="connsiteX0-1379" fmla="*/ 677862 w 1441232"/>
                  <a:gd name="connsiteY0-1380" fmla="*/ 2534053 h 2534053"/>
                  <a:gd name="connsiteX1-1381" fmla="*/ 643731 w 1441232"/>
                  <a:gd name="connsiteY1-1382" fmla="*/ 1044977 h 2534053"/>
                  <a:gd name="connsiteX2-1383" fmla="*/ 420685 w 1441232"/>
                  <a:gd name="connsiteY2-1384" fmla="*/ 355209 h 2534053"/>
                  <a:gd name="connsiteX3-1385" fmla="*/ 70644 w 1441232"/>
                  <a:gd name="connsiteY3-1386" fmla="*/ 178996 h 2534053"/>
                  <a:gd name="connsiteX4-1387" fmla="*/ 56354 w 1441232"/>
                  <a:gd name="connsiteY4-1388" fmla="*/ 674296 h 2534053"/>
                  <a:gd name="connsiteX5-1389" fmla="*/ 572292 w 1441232"/>
                  <a:gd name="connsiteY5-1390" fmla="*/ 1103716 h 2534053"/>
                  <a:gd name="connsiteX6-1391" fmla="*/ 1218404 w 1441232"/>
                  <a:gd name="connsiteY6-1392" fmla="*/ 681440 h 2534053"/>
                  <a:gd name="connsiteX7-1393" fmla="*/ 1387476 w 1441232"/>
                  <a:gd name="connsiteY7-1394" fmla="*/ 62315 h 2534053"/>
                  <a:gd name="connsiteX8-1395" fmla="*/ 937417 w 1441232"/>
                  <a:gd name="connsiteY8-1396" fmla="*/ 233765 h 2534053"/>
                  <a:gd name="connsiteX9-1397" fmla="*/ 711199 w 1441232"/>
                  <a:gd name="connsiteY9-1398" fmla="*/ 845746 h 2534053"/>
                  <a:gd name="connsiteX10-1399" fmla="*/ 644524 w 1441232"/>
                  <a:gd name="connsiteY10-1400" fmla="*/ 1024341 h 2534053"/>
                  <a:gd name="connsiteX0-1401" fmla="*/ 670157 w 1433527"/>
                  <a:gd name="connsiteY0-1402" fmla="*/ 2534053 h 2534053"/>
                  <a:gd name="connsiteX1-1403" fmla="*/ 636026 w 1433527"/>
                  <a:gd name="connsiteY1-1404" fmla="*/ 1044977 h 2534053"/>
                  <a:gd name="connsiteX2-1405" fmla="*/ 412980 w 1433527"/>
                  <a:gd name="connsiteY2-1406" fmla="*/ 355209 h 2534053"/>
                  <a:gd name="connsiteX3-1407" fmla="*/ 79608 w 1433527"/>
                  <a:gd name="connsiteY3-1408" fmla="*/ 176615 h 2534053"/>
                  <a:gd name="connsiteX4-1409" fmla="*/ 48649 w 1433527"/>
                  <a:gd name="connsiteY4-1410" fmla="*/ 674296 h 2534053"/>
                  <a:gd name="connsiteX5-1411" fmla="*/ 564587 w 1433527"/>
                  <a:gd name="connsiteY5-1412" fmla="*/ 1103716 h 2534053"/>
                  <a:gd name="connsiteX6-1413" fmla="*/ 1210699 w 1433527"/>
                  <a:gd name="connsiteY6-1414" fmla="*/ 681440 h 2534053"/>
                  <a:gd name="connsiteX7-1415" fmla="*/ 1379771 w 1433527"/>
                  <a:gd name="connsiteY7-1416" fmla="*/ 62315 h 2534053"/>
                  <a:gd name="connsiteX8-1417" fmla="*/ 929712 w 1433527"/>
                  <a:gd name="connsiteY8-1418" fmla="*/ 233765 h 2534053"/>
                  <a:gd name="connsiteX9-1419" fmla="*/ 703494 w 1433527"/>
                  <a:gd name="connsiteY9-1420" fmla="*/ 845746 h 2534053"/>
                  <a:gd name="connsiteX10-1421" fmla="*/ 636819 w 1433527"/>
                  <a:gd name="connsiteY10-1422" fmla="*/ 1024341 h 2534053"/>
                  <a:gd name="connsiteX0-1423" fmla="*/ 684730 w 1448100"/>
                  <a:gd name="connsiteY0-1424" fmla="*/ 2534053 h 2534053"/>
                  <a:gd name="connsiteX1-1425" fmla="*/ 650599 w 1448100"/>
                  <a:gd name="connsiteY1-1426" fmla="*/ 1044977 h 2534053"/>
                  <a:gd name="connsiteX2-1427" fmla="*/ 427553 w 1448100"/>
                  <a:gd name="connsiteY2-1428" fmla="*/ 355209 h 2534053"/>
                  <a:gd name="connsiteX3-1429" fmla="*/ 94181 w 1448100"/>
                  <a:gd name="connsiteY3-1430" fmla="*/ 176615 h 2534053"/>
                  <a:gd name="connsiteX4-1431" fmla="*/ 63222 w 1448100"/>
                  <a:gd name="connsiteY4-1432" fmla="*/ 674296 h 2534053"/>
                  <a:gd name="connsiteX5-1433" fmla="*/ 579160 w 1448100"/>
                  <a:gd name="connsiteY5-1434" fmla="*/ 1103716 h 2534053"/>
                  <a:gd name="connsiteX6-1435" fmla="*/ 1225272 w 1448100"/>
                  <a:gd name="connsiteY6-1436" fmla="*/ 681440 h 2534053"/>
                  <a:gd name="connsiteX7-1437" fmla="*/ 1394344 w 1448100"/>
                  <a:gd name="connsiteY7-1438" fmla="*/ 62315 h 2534053"/>
                  <a:gd name="connsiteX8-1439" fmla="*/ 944285 w 1448100"/>
                  <a:gd name="connsiteY8-1440" fmla="*/ 233765 h 2534053"/>
                  <a:gd name="connsiteX9-1441" fmla="*/ 718067 w 1448100"/>
                  <a:gd name="connsiteY9-1442" fmla="*/ 845746 h 2534053"/>
                  <a:gd name="connsiteX10-1443" fmla="*/ 651392 w 1448100"/>
                  <a:gd name="connsiteY10-1444" fmla="*/ 1024341 h 2534053"/>
                  <a:gd name="connsiteX0-1445" fmla="*/ 676779 w 1440149"/>
                  <a:gd name="connsiteY0-1446" fmla="*/ 2534053 h 2534053"/>
                  <a:gd name="connsiteX1-1447" fmla="*/ 642648 w 1440149"/>
                  <a:gd name="connsiteY1-1448" fmla="*/ 1044977 h 2534053"/>
                  <a:gd name="connsiteX2-1449" fmla="*/ 419602 w 1440149"/>
                  <a:gd name="connsiteY2-1450" fmla="*/ 355209 h 2534053"/>
                  <a:gd name="connsiteX3-1451" fmla="*/ 86230 w 1440149"/>
                  <a:gd name="connsiteY3-1452" fmla="*/ 176615 h 2534053"/>
                  <a:gd name="connsiteX4-1453" fmla="*/ 55271 w 1440149"/>
                  <a:gd name="connsiteY4-1454" fmla="*/ 674296 h 2534053"/>
                  <a:gd name="connsiteX5-1455" fmla="*/ 571209 w 1440149"/>
                  <a:gd name="connsiteY5-1456" fmla="*/ 1103716 h 2534053"/>
                  <a:gd name="connsiteX6-1457" fmla="*/ 1217321 w 1440149"/>
                  <a:gd name="connsiteY6-1458" fmla="*/ 681440 h 2534053"/>
                  <a:gd name="connsiteX7-1459" fmla="*/ 1386393 w 1440149"/>
                  <a:gd name="connsiteY7-1460" fmla="*/ 62315 h 2534053"/>
                  <a:gd name="connsiteX8-1461" fmla="*/ 936334 w 1440149"/>
                  <a:gd name="connsiteY8-1462" fmla="*/ 233765 h 2534053"/>
                  <a:gd name="connsiteX9-1463" fmla="*/ 710116 w 1440149"/>
                  <a:gd name="connsiteY9-1464" fmla="*/ 845746 h 2534053"/>
                  <a:gd name="connsiteX10-1465" fmla="*/ 643441 w 1440149"/>
                  <a:gd name="connsiteY10-1466" fmla="*/ 1024341 h 253405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57" y="connsiteY6-158"/>
                  </a:cxn>
                  <a:cxn ang="0">
                    <a:pos x="connsiteX7-733" y="connsiteY7-734"/>
                  </a:cxn>
                  <a:cxn ang="0">
                    <a:pos x="connsiteX8-895" y="connsiteY8-896"/>
                  </a:cxn>
                  <a:cxn ang="0">
                    <a:pos x="connsiteX9-1005" y="connsiteY9-1006"/>
                  </a:cxn>
                  <a:cxn ang="0">
                    <a:pos x="connsiteX10-1047" y="connsiteY10-1048"/>
                  </a:cxn>
                </a:cxnLst>
                <a:rect l="l" t="t" r="r" b="b"/>
                <a:pathLst>
                  <a:path w="1440149" h="2534053">
                    <a:moveTo>
                      <a:pt x="676779" y="2534053"/>
                    </a:moveTo>
                    <a:cubicBezTo>
                      <a:pt x="664872" y="1931597"/>
                      <a:pt x="685511" y="1408118"/>
                      <a:pt x="642648" y="1044977"/>
                    </a:cubicBezTo>
                    <a:cubicBezTo>
                      <a:pt x="599785" y="681836"/>
                      <a:pt x="502416" y="501127"/>
                      <a:pt x="419602" y="355209"/>
                    </a:cubicBezTo>
                    <a:cubicBezTo>
                      <a:pt x="336788" y="209291"/>
                      <a:pt x="204102" y="75809"/>
                      <a:pt x="86230" y="176615"/>
                    </a:cubicBezTo>
                    <a:cubicBezTo>
                      <a:pt x="-31642" y="277421"/>
                      <a:pt x="-15240" y="516604"/>
                      <a:pt x="55271" y="674296"/>
                    </a:cubicBezTo>
                    <a:cubicBezTo>
                      <a:pt x="125782" y="831988"/>
                      <a:pt x="377534" y="1102525"/>
                      <a:pt x="571209" y="1103716"/>
                    </a:cubicBezTo>
                    <a:cubicBezTo>
                      <a:pt x="764884" y="1104907"/>
                      <a:pt x="1081457" y="855007"/>
                      <a:pt x="1217321" y="681440"/>
                    </a:cubicBezTo>
                    <a:cubicBezTo>
                      <a:pt x="1353185" y="507873"/>
                      <a:pt x="1530856" y="213127"/>
                      <a:pt x="1386393" y="62315"/>
                    </a:cubicBezTo>
                    <a:cubicBezTo>
                      <a:pt x="1241930" y="-88497"/>
                      <a:pt x="1035156" y="60331"/>
                      <a:pt x="936334" y="233765"/>
                    </a:cubicBezTo>
                    <a:cubicBezTo>
                      <a:pt x="837512" y="407199"/>
                      <a:pt x="758931" y="713983"/>
                      <a:pt x="710116" y="845746"/>
                    </a:cubicBezTo>
                    <a:cubicBezTo>
                      <a:pt x="661301" y="977509"/>
                      <a:pt x="643441" y="1025333"/>
                      <a:pt x="643441" y="1024341"/>
                    </a:cubicBezTo>
                  </a:path>
                </a:pathLst>
              </a:custGeom>
              <a:noFill/>
              <a:ln w="19050" cmpd="sng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75" name="Straight Connector 174"/>
              <p:cNvCxnSpPr/>
              <p:nvPr/>
            </p:nvCxnSpPr>
            <p:spPr>
              <a:xfrm>
                <a:off x="2363728" y="4904805"/>
                <a:ext cx="145726" cy="0"/>
              </a:xfrm>
              <a:prstGeom prst="line">
                <a:avLst/>
              </a:prstGeom>
              <a:ln w="34925" cap="rnd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2363728" y="4940832"/>
                <a:ext cx="145726" cy="0"/>
              </a:xfrm>
              <a:prstGeom prst="line">
                <a:avLst/>
              </a:prstGeom>
              <a:ln w="34925" cap="rnd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>
                <a:off x="2363728" y="4977466"/>
                <a:ext cx="145726" cy="0"/>
              </a:xfrm>
              <a:prstGeom prst="line">
                <a:avLst/>
              </a:prstGeom>
              <a:ln w="34925" cap="rnd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2376670" y="4919297"/>
                <a:ext cx="110814" cy="0"/>
              </a:xfrm>
              <a:prstGeom prst="line">
                <a:avLst/>
              </a:prstGeom>
              <a:ln w="22225" cap="rnd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2379252" y="4960586"/>
                <a:ext cx="78784" cy="0"/>
              </a:xfrm>
              <a:prstGeom prst="line">
                <a:avLst/>
              </a:prstGeom>
              <a:ln w="22225" cap="rnd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0" name="Freeform 179"/>
              <p:cNvSpPr/>
              <p:nvPr/>
            </p:nvSpPr>
            <p:spPr>
              <a:xfrm>
                <a:off x="2380413" y="5003423"/>
                <a:ext cx="112357" cy="26413"/>
              </a:xfrm>
              <a:custGeom>
                <a:avLst/>
                <a:gdLst>
                  <a:gd name="connsiteX0" fmla="*/ 0 w 881062"/>
                  <a:gd name="connsiteY0" fmla="*/ 0 h 207169"/>
                  <a:gd name="connsiteX1" fmla="*/ 881062 w 881062"/>
                  <a:gd name="connsiteY1" fmla="*/ 0 h 207169"/>
                  <a:gd name="connsiteX2" fmla="*/ 423862 w 881062"/>
                  <a:gd name="connsiteY2" fmla="*/ 207169 h 207169"/>
                  <a:gd name="connsiteX3" fmla="*/ 0 w 881062"/>
                  <a:gd name="connsiteY3" fmla="*/ 0 h 207169"/>
                  <a:gd name="connsiteX0-1" fmla="*/ 10635 w 900345"/>
                  <a:gd name="connsiteY0-2" fmla="*/ 0 h 207169"/>
                  <a:gd name="connsiteX1-3" fmla="*/ 891697 w 900345"/>
                  <a:gd name="connsiteY1-4" fmla="*/ 0 h 207169"/>
                  <a:gd name="connsiteX2-5" fmla="*/ 434497 w 900345"/>
                  <a:gd name="connsiteY2-6" fmla="*/ 207169 h 207169"/>
                  <a:gd name="connsiteX3-7" fmla="*/ 10635 w 900345"/>
                  <a:gd name="connsiteY3-8" fmla="*/ 0 h 207169"/>
                  <a:gd name="connsiteX0-9" fmla="*/ 18183 w 913638"/>
                  <a:gd name="connsiteY0-10" fmla="*/ 0 h 207193"/>
                  <a:gd name="connsiteX1-11" fmla="*/ 899245 w 913638"/>
                  <a:gd name="connsiteY1-12" fmla="*/ 0 h 207193"/>
                  <a:gd name="connsiteX2-13" fmla="*/ 442045 w 913638"/>
                  <a:gd name="connsiteY2-14" fmla="*/ 207169 h 207193"/>
                  <a:gd name="connsiteX3-15" fmla="*/ 18183 w 913638"/>
                  <a:gd name="connsiteY3-16" fmla="*/ 0 h 207193"/>
                  <a:gd name="connsiteX0-17" fmla="*/ 167 w 895622"/>
                  <a:gd name="connsiteY0-18" fmla="*/ 0 h 207195"/>
                  <a:gd name="connsiteX1-19" fmla="*/ 881229 w 895622"/>
                  <a:gd name="connsiteY1-20" fmla="*/ 0 h 207195"/>
                  <a:gd name="connsiteX2-21" fmla="*/ 424029 w 895622"/>
                  <a:gd name="connsiteY2-22" fmla="*/ 207169 h 207195"/>
                  <a:gd name="connsiteX3-23" fmla="*/ 167 w 895622"/>
                  <a:gd name="connsiteY3-24" fmla="*/ 0 h 207195"/>
                  <a:gd name="connsiteX0-25" fmla="*/ 167 w 881229"/>
                  <a:gd name="connsiteY0-26" fmla="*/ 0 h 207195"/>
                  <a:gd name="connsiteX1-27" fmla="*/ 881229 w 881229"/>
                  <a:gd name="connsiteY1-28" fmla="*/ 0 h 207195"/>
                  <a:gd name="connsiteX2-29" fmla="*/ 424029 w 881229"/>
                  <a:gd name="connsiteY2-30" fmla="*/ 207169 h 207195"/>
                  <a:gd name="connsiteX3-31" fmla="*/ 167 w 881229"/>
                  <a:gd name="connsiteY3-32" fmla="*/ 0 h 207195"/>
                  <a:gd name="connsiteX0-33" fmla="*/ 167 w 881229"/>
                  <a:gd name="connsiteY0-34" fmla="*/ 0 h 207195"/>
                  <a:gd name="connsiteX1-35" fmla="*/ 881229 w 881229"/>
                  <a:gd name="connsiteY1-36" fmla="*/ 0 h 207195"/>
                  <a:gd name="connsiteX2-37" fmla="*/ 424029 w 881229"/>
                  <a:gd name="connsiteY2-38" fmla="*/ 207169 h 207195"/>
                  <a:gd name="connsiteX3-39" fmla="*/ 167 w 881229"/>
                  <a:gd name="connsiteY3-40" fmla="*/ 0 h 207195"/>
                  <a:gd name="connsiteX0-41" fmla="*/ 167 w 881229"/>
                  <a:gd name="connsiteY0-42" fmla="*/ 0 h 207195"/>
                  <a:gd name="connsiteX1-43" fmla="*/ 881229 w 881229"/>
                  <a:gd name="connsiteY1-44" fmla="*/ 0 h 207195"/>
                  <a:gd name="connsiteX2-45" fmla="*/ 424029 w 881229"/>
                  <a:gd name="connsiteY2-46" fmla="*/ 207169 h 207195"/>
                  <a:gd name="connsiteX3-47" fmla="*/ 167 w 881229"/>
                  <a:gd name="connsiteY3-48" fmla="*/ 0 h 207195"/>
                  <a:gd name="connsiteX0-49" fmla="*/ 167 w 881448"/>
                  <a:gd name="connsiteY0-50" fmla="*/ 0 h 207195"/>
                  <a:gd name="connsiteX1-51" fmla="*/ 881229 w 881448"/>
                  <a:gd name="connsiteY1-52" fmla="*/ 0 h 207195"/>
                  <a:gd name="connsiteX2-53" fmla="*/ 424029 w 881448"/>
                  <a:gd name="connsiteY2-54" fmla="*/ 207169 h 207195"/>
                  <a:gd name="connsiteX3-55" fmla="*/ 167 w 881448"/>
                  <a:gd name="connsiteY3-56" fmla="*/ 0 h 207195"/>
                  <a:gd name="connsiteX0-57" fmla="*/ 84 w 881271"/>
                  <a:gd name="connsiteY0-58" fmla="*/ 0 h 207169"/>
                  <a:gd name="connsiteX1-59" fmla="*/ 881146 w 881271"/>
                  <a:gd name="connsiteY1-60" fmla="*/ 0 h 207169"/>
                  <a:gd name="connsiteX2-61" fmla="*/ 423946 w 881271"/>
                  <a:gd name="connsiteY2-62" fmla="*/ 207169 h 207169"/>
                  <a:gd name="connsiteX3-63" fmla="*/ 84 w 881271"/>
                  <a:gd name="connsiteY3-64" fmla="*/ 0 h 2071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881271" h="207169">
                    <a:moveTo>
                      <a:pt x="84" y="0"/>
                    </a:moveTo>
                    <a:lnTo>
                      <a:pt x="881146" y="0"/>
                    </a:lnTo>
                    <a:cubicBezTo>
                      <a:pt x="887495" y="48816"/>
                      <a:pt x="651753" y="207169"/>
                      <a:pt x="423946" y="207169"/>
                    </a:cubicBezTo>
                    <a:cubicBezTo>
                      <a:pt x="196139" y="207169"/>
                      <a:pt x="-4678" y="48815"/>
                      <a:pt x="8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 cmpd="sng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1" name="5-Point Star 180"/>
            <p:cNvSpPr>
              <a:spLocks noChangeAspect="1"/>
            </p:cNvSpPr>
            <p:nvPr/>
          </p:nvSpPr>
          <p:spPr>
            <a:xfrm>
              <a:off x="2925211" y="5712730"/>
              <a:ext cx="676656" cy="676656"/>
            </a:xfrm>
            <a:prstGeom prst="star5">
              <a:avLst>
                <a:gd name="adj" fmla="val 23368"/>
                <a:gd name="hf" fmla="val 105146"/>
                <a:gd name="vf" fmla="val 110557"/>
              </a:avLst>
            </a:prstGeom>
            <a:noFill/>
            <a:ln w="19050" cmpd="sng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073504" y="720627"/>
            <a:ext cx="4986033" cy="52133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100" dirty="0" smtClean="0">
                <a:latin typeface="Futura Condensed"/>
                <a:cs typeface="Futura Condensed"/>
              </a:rPr>
              <a:t>项目演说人</a:t>
            </a:r>
            <a:r>
              <a:rPr lang="en-US" sz="1100" dirty="0" smtClean="0">
                <a:latin typeface="Futura Condensed"/>
                <a:cs typeface="Futura Condensed"/>
              </a:rPr>
              <a:t>: __________________________________________________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21" name="TextBox 20"/>
          <p:cNvSpPr txBox="1"/>
          <p:nvPr/>
        </p:nvSpPr>
        <p:spPr>
          <a:xfrm flipH="1">
            <a:off x="448733" y="2697590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100" dirty="0"/>
              <a:t>到目前为止，你最喜欢哪个项目？是什么原因引起了你对它的关注?</a:t>
            </a:r>
            <a:endParaRPr lang="zh-CN" altLang="en-US" sz="1100" dirty="0"/>
          </a:p>
        </p:txBody>
      </p:sp>
      <p:sp>
        <p:nvSpPr>
          <p:cNvPr id="64" name="TextBox 63"/>
          <p:cNvSpPr txBox="1"/>
          <p:nvPr/>
        </p:nvSpPr>
        <p:spPr>
          <a:xfrm flipH="1">
            <a:off x="448733" y="5263882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ym typeface="+mn-ea"/>
              </a:rPr>
              <a:t>接下来</a:t>
            </a:r>
            <a:r>
              <a:rPr lang="zh-CN" altLang="en-US" sz="1100" dirty="0">
                <a:sym typeface="+mn-ea"/>
              </a:rPr>
              <a:t>你想创作哪种类型的项目？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100" name="TextBox 99"/>
          <p:cNvSpPr txBox="1"/>
          <p:nvPr/>
        </p:nvSpPr>
        <p:spPr>
          <a:xfrm flipH="1">
            <a:off x="448733" y="7324425"/>
            <a:ext cx="3402082" cy="4616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tura Condensed"/>
                <a:cs typeface="Futura Condensed"/>
              </a:rPr>
              <a:t>SKILLS IN SCRATCH</a:t>
            </a:r>
            <a:endParaRPr lang="en-US" sz="2400" dirty="0">
              <a:solidFill>
                <a:schemeClr val="bg1"/>
              </a:solidFill>
              <a:latin typeface="Futura Condensed"/>
              <a:cs typeface="Futura Condensed"/>
            </a:endParaRPr>
          </a:p>
        </p:txBody>
      </p:sp>
      <p:sp>
        <p:nvSpPr>
          <p:cNvPr id="66" name="TextBox 65"/>
          <p:cNvSpPr txBox="1"/>
          <p:nvPr/>
        </p:nvSpPr>
        <p:spPr>
          <a:xfrm flipH="1">
            <a:off x="454368" y="7826147"/>
            <a:ext cx="618709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你可以为项目贡献什么知识、技能或者才能？</a:t>
            </a:r>
            <a:endParaRPr lang="en-US" sz="1100" dirty="0">
              <a:solidFill>
                <a:srgbClr val="000000"/>
              </a:solidFill>
              <a:latin typeface="Futura Condensed"/>
              <a:cs typeface="Futura Condense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981046" y="1241898"/>
            <a:ext cx="5145917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运用以下提示，使用头脑风暴获取编程马拉松中你感兴趣项目的创意。你</a:t>
            </a:r>
            <a:r>
              <a:rPr lang="zh-CN" altLang="en-US" sz="1200" dirty="0"/>
              <a:t>有 </a:t>
            </a:r>
            <a:r>
              <a:rPr lang="en-US" altLang="zh-CN" sz="1200" dirty="0"/>
              <a:t>30 </a:t>
            </a:r>
            <a:r>
              <a:rPr lang="zh-CN" altLang="en-US" sz="1200" dirty="0" smtClean="0"/>
              <a:t>秒的</a:t>
            </a:r>
            <a:r>
              <a:rPr lang="zh-CN" altLang="en-US" sz="1200" dirty="0"/>
              <a:t>时间向小组里的其他人展示你的想法、兴趣和技能。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7200" y="595840"/>
            <a:ext cx="281594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项目演说</a:t>
            </a:r>
            <a:endParaRPr lang="zh-CN" altLang="en-US" sz="28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-1" y="2128868"/>
            <a:ext cx="7582143" cy="479582"/>
            <a:chOff x="-1" y="2128868"/>
            <a:chExt cx="7582143" cy="479582"/>
          </a:xfrm>
        </p:grpSpPr>
        <p:sp>
          <p:nvSpPr>
            <p:cNvPr id="31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57200" y="2128868"/>
              <a:ext cx="6761943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我最喜欢的项目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-1" y="4693188"/>
            <a:ext cx="7582143" cy="479582"/>
            <a:chOff x="-1" y="2128868"/>
            <a:chExt cx="7582143" cy="479582"/>
          </a:xfrm>
        </p:grpSpPr>
        <p:sp>
          <p:nvSpPr>
            <p:cNvPr id="34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200" y="2129513"/>
              <a:ext cx="6761943" cy="4603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我的编程马拉松项目创意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-1" y="7248320"/>
            <a:ext cx="7582143" cy="479582"/>
            <a:chOff x="-1" y="2128868"/>
            <a:chExt cx="7582143" cy="479582"/>
          </a:xfrm>
        </p:grpSpPr>
        <p:sp>
          <p:nvSpPr>
            <p:cNvPr id="37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57200" y="2128868"/>
              <a:ext cx="6761943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我的技能和兴趣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981046" y="1196178"/>
            <a:ext cx="5145917" cy="275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/>
              <a:t>运用以下提示，思考开发你的项目所需要的元素。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8328" y="2740914"/>
            <a:ext cx="3147972" cy="1859078"/>
            <a:chOff x="448328" y="3027978"/>
            <a:chExt cx="3147972" cy="1859078"/>
          </a:xfrm>
        </p:grpSpPr>
        <p:sp>
          <p:nvSpPr>
            <p:cNvPr id="33" name="TextBox 32"/>
            <p:cNvSpPr txBox="1"/>
            <p:nvPr/>
          </p:nvSpPr>
          <p:spPr>
            <a:xfrm flipH="1">
              <a:off x="448328" y="3027978"/>
              <a:ext cx="31479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/>
                <a:t>描述你想要创建的项目</a:t>
              </a:r>
              <a:endParaRPr lang="en-US" sz="11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flipH="1">
              <a:off x="448328" y="4626706"/>
              <a:ext cx="3147972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/>
                <a:t>列出创建项目需要的步骤</a:t>
              </a:r>
              <a:endParaRPr lang="zh-CN" altLang="en-US" sz="1100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40105" y="6566470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835461" y="6566470"/>
            <a:ext cx="3047842" cy="2978109"/>
          </a:xfrm>
          <a:prstGeom prst="rect">
            <a:avLst/>
          </a:prstGeom>
          <a:noFill/>
          <a:ln w="3175" cmpd="sng">
            <a:solidFill>
              <a:srgbClr val="00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/>
          <p:cNvGrpSpPr/>
          <p:nvPr/>
        </p:nvGrpSpPr>
        <p:grpSpPr>
          <a:xfrm>
            <a:off x="540104" y="6575093"/>
            <a:ext cx="6343199" cy="598805"/>
            <a:chOff x="549582" y="2758606"/>
            <a:chExt cx="6343199" cy="598805"/>
          </a:xfrm>
        </p:grpSpPr>
        <p:sp>
          <p:nvSpPr>
            <p:cNvPr id="78" name="TextBox 77"/>
            <p:cNvSpPr txBox="1"/>
            <p:nvPr/>
          </p:nvSpPr>
          <p:spPr>
            <a:xfrm flipH="1">
              <a:off x="549582" y="2758606"/>
              <a:ext cx="3047841" cy="429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/>
                <a:t>要制作我的项目，有哪些资源是我已经拥有的（ 例如：人、示例项目 ）？</a:t>
              </a:r>
              <a:endParaRPr lang="en-US" sz="11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 flipH="1">
              <a:off x="3844939" y="2758606"/>
              <a:ext cx="3047842" cy="598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/>
                <a:t>要制作我的项目，有哪些资源是我可能需要的</a:t>
              </a:r>
              <a:r>
                <a:rPr lang="zh-CN" altLang="en-US" sz="1100" dirty="0">
                  <a:sym typeface="+mn-ea"/>
                </a:rPr>
                <a:t>（ 例如：人、示例项目 ）？</a:t>
              </a:r>
              <a:endParaRPr lang="en-US" sz="1100" dirty="0">
                <a:solidFill>
                  <a:srgbClr val="000000"/>
                </a:solidFill>
                <a:latin typeface="Futura Condensed"/>
                <a:cs typeface="Futura Condensed"/>
              </a:endParaRPr>
            </a:p>
            <a:p>
              <a:pPr algn="just"/>
              <a:endParaRPr lang="zh-CN" altLang="en-US" sz="1100" dirty="0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073504" y="804323"/>
            <a:ext cx="4986033" cy="353943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100" dirty="0" smtClean="0">
                <a:latin typeface="Futura Condensed"/>
                <a:cs typeface="Futura Condensed"/>
              </a:rPr>
              <a:t>项目计划人</a:t>
            </a:r>
            <a:r>
              <a:rPr lang="en-US" sz="1100" dirty="0" smtClean="0">
                <a:latin typeface="Futura Condensed"/>
                <a:cs typeface="Futura Condensed"/>
              </a:rPr>
              <a:t>: _________________________________________________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7200" y="595840"/>
            <a:ext cx="2815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项目计划</a:t>
            </a:r>
            <a:endParaRPr lang="en-US" sz="2800" dirty="0" smtClean="0">
              <a:latin typeface="Futura Condensed"/>
              <a:cs typeface="Futura Condense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76378" y="2128868"/>
            <a:ext cx="7596022" cy="479582"/>
            <a:chOff x="176378" y="2128868"/>
            <a:chExt cx="7596022" cy="479582"/>
          </a:xfrm>
        </p:grpSpPr>
        <p:sp>
          <p:nvSpPr>
            <p:cNvPr id="25" name="Rectangle 13"/>
            <p:cNvSpPr/>
            <p:nvPr/>
          </p:nvSpPr>
          <p:spPr>
            <a:xfrm flipH="1">
              <a:off x="176378" y="2128868"/>
              <a:ext cx="7596022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 flipH="1">
              <a:off x="452118" y="2128868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我的项目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76378" y="5920452"/>
            <a:ext cx="7596022" cy="479582"/>
            <a:chOff x="176378" y="5920452"/>
            <a:chExt cx="7596022" cy="479582"/>
          </a:xfrm>
        </p:grpSpPr>
        <p:sp>
          <p:nvSpPr>
            <p:cNvPr id="37" name="Rectangle 13"/>
            <p:cNvSpPr/>
            <p:nvPr/>
          </p:nvSpPr>
          <p:spPr>
            <a:xfrm flipH="1">
              <a:off x="176378" y="5920452"/>
              <a:ext cx="7596022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 flipH="1">
              <a:off x="452118" y="5920452"/>
              <a:ext cx="2110950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我的资源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690067" y="2760939"/>
            <a:ext cx="6436896" cy="6446703"/>
            <a:chOff x="472937" y="2552139"/>
            <a:chExt cx="6436896" cy="6446703"/>
          </a:xfrm>
        </p:grpSpPr>
        <p:grpSp>
          <p:nvGrpSpPr>
            <p:cNvPr id="14" name="Group 13"/>
            <p:cNvGrpSpPr/>
            <p:nvPr/>
          </p:nvGrpSpPr>
          <p:grpSpPr>
            <a:xfrm>
              <a:off x="472938" y="2552139"/>
              <a:ext cx="6436895" cy="2703991"/>
              <a:chOff x="472938" y="2826094"/>
              <a:chExt cx="6436895" cy="2703991"/>
            </a:xfrm>
          </p:grpSpPr>
          <p:pic>
            <p:nvPicPr>
              <p:cNvPr id="3" name="Picture 2" descr="Screen Shot 2014-06-18 at 7.17.11 PM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9583" y="2826094"/>
                <a:ext cx="3078717" cy="2481735"/>
              </a:xfrm>
              <a:prstGeom prst="rect">
                <a:avLst/>
              </a:prstGeom>
            </p:spPr>
          </p:pic>
          <p:grpSp>
            <p:nvGrpSpPr>
              <p:cNvPr id="11" name="Group 10"/>
              <p:cNvGrpSpPr/>
              <p:nvPr/>
            </p:nvGrpSpPr>
            <p:grpSpPr>
              <a:xfrm>
                <a:off x="472938" y="5269735"/>
                <a:ext cx="6334193" cy="260350"/>
                <a:chOff x="472938" y="5269735"/>
                <a:chExt cx="6334193" cy="260350"/>
              </a:xfrm>
            </p:grpSpPr>
            <p:sp>
              <p:nvSpPr>
                <p:cNvPr id="33" name="TextBox 32"/>
                <p:cNvSpPr txBox="1"/>
                <p:nvPr/>
              </p:nvSpPr>
              <p:spPr>
                <a:xfrm flipH="1">
                  <a:off x="472938" y="5269735"/>
                  <a:ext cx="3038837" cy="2603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zh-CN" altLang="en-US" sz="1100" dirty="0"/>
                    <a:t>正在发生什么</a:t>
                  </a:r>
                  <a:r>
                    <a:rPr lang="en-US" altLang="zh-CN" sz="1100" dirty="0"/>
                    <a:t>？重要的元素是什么？</a:t>
                  </a:r>
                  <a:endParaRPr lang="en-US" altLang="zh-CN" sz="1100" dirty="0"/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 flipH="1">
                  <a:off x="3768293" y="5269735"/>
                  <a:ext cx="3038838" cy="2603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zh-CN" altLang="en-US" sz="1100" dirty="0">
                      <a:sym typeface="+mn-ea"/>
                    </a:rPr>
                    <a:t>正在发生什么</a:t>
                  </a:r>
                  <a:r>
                    <a:rPr lang="en-US" altLang="zh-CN" sz="1100" dirty="0">
                      <a:sym typeface="+mn-ea"/>
                    </a:rPr>
                    <a:t>？重要的元素是什么？</a:t>
                  </a:r>
                  <a:endParaRPr lang="en-US" sz="1100" dirty="0">
                    <a:solidFill>
                      <a:srgbClr val="000000"/>
                    </a:solidFill>
                    <a:latin typeface="Futura Condensed"/>
                    <a:cs typeface="Futura Condensed"/>
                  </a:endParaRPr>
                </a:p>
              </p:txBody>
            </p:sp>
          </p:grpSp>
          <p:pic>
            <p:nvPicPr>
              <p:cNvPr id="34" name="Picture 33" descr="Screen Shot 2014-06-18 at 7.17.11 PM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31116" y="2826094"/>
                <a:ext cx="3078717" cy="2481735"/>
              </a:xfrm>
              <a:prstGeom prst="rect">
                <a:avLst/>
              </a:prstGeom>
            </p:spPr>
          </p:pic>
        </p:grpSp>
        <p:grpSp>
          <p:nvGrpSpPr>
            <p:cNvPr id="49" name="Group 48"/>
            <p:cNvGrpSpPr/>
            <p:nvPr/>
          </p:nvGrpSpPr>
          <p:grpSpPr>
            <a:xfrm>
              <a:off x="472937" y="6294851"/>
              <a:ext cx="6436896" cy="2703991"/>
              <a:chOff x="472937" y="2826094"/>
              <a:chExt cx="6436896" cy="2703991"/>
            </a:xfrm>
          </p:grpSpPr>
          <p:pic>
            <p:nvPicPr>
              <p:cNvPr id="50" name="Picture 49" descr="Screen Shot 2014-06-18 at 7.17.11 PM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9583" y="2826094"/>
                <a:ext cx="3078717" cy="2481735"/>
              </a:xfrm>
              <a:prstGeom prst="rect">
                <a:avLst/>
              </a:prstGeom>
            </p:spPr>
          </p:pic>
          <p:grpSp>
            <p:nvGrpSpPr>
              <p:cNvPr id="51" name="Group 50"/>
              <p:cNvGrpSpPr/>
              <p:nvPr/>
            </p:nvGrpSpPr>
            <p:grpSpPr>
              <a:xfrm>
                <a:off x="472937" y="5269735"/>
                <a:ext cx="6334194" cy="260350"/>
                <a:chOff x="472937" y="5269735"/>
                <a:chExt cx="6334194" cy="260350"/>
              </a:xfrm>
            </p:grpSpPr>
            <p:sp>
              <p:nvSpPr>
                <p:cNvPr id="58" name="TextBox 57"/>
                <p:cNvSpPr txBox="1"/>
                <p:nvPr/>
              </p:nvSpPr>
              <p:spPr>
                <a:xfrm flipH="1">
                  <a:off x="472937" y="5269735"/>
                  <a:ext cx="3038838" cy="2603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zh-CN" altLang="en-US" sz="1100" dirty="0">
                      <a:sym typeface="+mn-ea"/>
                    </a:rPr>
                    <a:t>正在发生什么</a:t>
                  </a:r>
                  <a:r>
                    <a:rPr lang="en-US" altLang="zh-CN" sz="1100" dirty="0">
                      <a:sym typeface="+mn-ea"/>
                    </a:rPr>
                    <a:t>？重要的元素是什么？</a:t>
                  </a:r>
                  <a:endParaRPr lang="en-US" sz="1100" dirty="0">
                    <a:solidFill>
                      <a:srgbClr val="000000"/>
                    </a:solidFill>
                    <a:latin typeface="Futura Condensed"/>
                    <a:cs typeface="Futura Condensed"/>
                  </a:endParaRP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 flipH="1">
                  <a:off x="3768293" y="5269735"/>
                  <a:ext cx="3038838" cy="2603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zh-CN" altLang="en-US" sz="1100" dirty="0">
                      <a:sym typeface="+mn-ea"/>
                    </a:rPr>
                    <a:t>正在发生什么</a:t>
                  </a:r>
                  <a:r>
                    <a:rPr lang="en-US" altLang="zh-CN" sz="1100" dirty="0">
                      <a:sym typeface="+mn-ea"/>
                    </a:rPr>
                    <a:t>？重要的元素是什么？</a:t>
                  </a:r>
                  <a:endParaRPr lang="en-US" sz="1100" dirty="0">
                    <a:solidFill>
                      <a:srgbClr val="000000"/>
                    </a:solidFill>
                    <a:latin typeface="Futura Condensed"/>
                    <a:cs typeface="Futura Condensed"/>
                  </a:endParaRPr>
                </a:p>
              </p:txBody>
            </p:sp>
          </p:grpSp>
          <p:pic>
            <p:nvPicPr>
              <p:cNvPr id="52" name="Picture 51" descr="Screen Shot 2014-06-18 at 7.17.11 PM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31116" y="2826094"/>
                <a:ext cx="3078717" cy="2481735"/>
              </a:xfrm>
              <a:prstGeom prst="rect">
                <a:avLst/>
              </a:prstGeom>
            </p:spPr>
          </p:pic>
        </p:grpSp>
      </p:grpSp>
      <p:grpSp>
        <p:nvGrpSpPr>
          <p:cNvPr id="74" name="Group 73"/>
          <p:cNvGrpSpPr/>
          <p:nvPr/>
        </p:nvGrpSpPr>
        <p:grpSpPr>
          <a:xfrm>
            <a:off x="1981046" y="804323"/>
            <a:ext cx="5145917" cy="667445"/>
            <a:chOff x="1981046" y="804323"/>
            <a:chExt cx="5145917" cy="667445"/>
          </a:xfrm>
        </p:grpSpPr>
        <p:sp>
          <p:nvSpPr>
            <p:cNvPr id="75" name="TextBox 74"/>
            <p:cNvSpPr txBox="1"/>
            <p:nvPr/>
          </p:nvSpPr>
          <p:spPr>
            <a:xfrm>
              <a:off x="2073504" y="804323"/>
              <a:ext cx="4986033" cy="353943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100" dirty="0"/>
                <a:t>草图作者</a:t>
              </a:r>
              <a:r>
                <a:rPr lang="en-US" sz="1100" dirty="0" smtClean="0">
                  <a:latin typeface="Futura Condensed"/>
                  <a:cs typeface="Futura Condensed"/>
                </a:rPr>
                <a:t>: _______________________________________________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981046" y="1196178"/>
              <a:ext cx="5145917" cy="2755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/>
                <a:t>在以下空白处画出你项目的草图！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57200" y="595840"/>
            <a:ext cx="2815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项目草图</a:t>
            </a:r>
            <a:endParaRPr lang="en-US" sz="2800" dirty="0" smtClean="0">
              <a:latin typeface="Futura Condensed"/>
              <a:cs typeface="Futura Condense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-1" y="2128868"/>
            <a:ext cx="7582143" cy="479582"/>
            <a:chOff x="-1" y="2128868"/>
            <a:chExt cx="7582143" cy="479582"/>
          </a:xfrm>
        </p:grpSpPr>
        <p:sp>
          <p:nvSpPr>
            <p:cNvPr id="26" name="Rectangle 13"/>
            <p:cNvSpPr/>
            <p:nvPr/>
          </p:nvSpPr>
          <p:spPr>
            <a:xfrm>
              <a:off x="-1" y="2128868"/>
              <a:ext cx="7582143" cy="479582"/>
            </a:xfrm>
            <a:custGeom>
              <a:avLst/>
              <a:gdLst>
                <a:gd name="connsiteX0" fmla="*/ 0 w 7517041"/>
                <a:gd name="connsiteY0" fmla="*/ 0 h 479582"/>
                <a:gd name="connsiteX1" fmla="*/ 7517041 w 7517041"/>
                <a:gd name="connsiteY1" fmla="*/ 0 h 479582"/>
                <a:gd name="connsiteX2" fmla="*/ 7517041 w 7517041"/>
                <a:gd name="connsiteY2" fmla="*/ 479582 h 479582"/>
                <a:gd name="connsiteX3" fmla="*/ 0 w 7517041"/>
                <a:gd name="connsiteY3" fmla="*/ 479582 h 479582"/>
                <a:gd name="connsiteX4" fmla="*/ 0 w 7517041"/>
                <a:gd name="connsiteY4" fmla="*/ 0 h 479582"/>
                <a:gd name="connsiteX0-1" fmla="*/ 0 w 7517041"/>
                <a:gd name="connsiteY0-2" fmla="*/ 0 h 479582"/>
                <a:gd name="connsiteX1-3" fmla="*/ 7517041 w 7517041"/>
                <a:gd name="connsiteY1-4" fmla="*/ 0 h 479582"/>
                <a:gd name="connsiteX2-5" fmla="*/ 7274999 w 7517041"/>
                <a:gd name="connsiteY2-6" fmla="*/ 239230 h 479582"/>
                <a:gd name="connsiteX3-7" fmla="*/ 7517041 w 7517041"/>
                <a:gd name="connsiteY3-8" fmla="*/ 479582 h 479582"/>
                <a:gd name="connsiteX4-9" fmla="*/ 0 w 7517041"/>
                <a:gd name="connsiteY4-10" fmla="*/ 479582 h 479582"/>
                <a:gd name="connsiteX5" fmla="*/ 0 w 7517041"/>
                <a:gd name="connsiteY5" fmla="*/ 0 h 479582"/>
                <a:gd name="connsiteX0-11" fmla="*/ 0 w 7517041"/>
                <a:gd name="connsiteY0-12" fmla="*/ 0 h 479582"/>
                <a:gd name="connsiteX1-13" fmla="*/ 7517041 w 7517041"/>
                <a:gd name="connsiteY1-14" fmla="*/ 0 h 479582"/>
                <a:gd name="connsiteX2-15" fmla="*/ 7274999 w 7517041"/>
                <a:gd name="connsiteY2-16" fmla="*/ 239230 h 479582"/>
                <a:gd name="connsiteX3-17" fmla="*/ 7517041 w 7517041"/>
                <a:gd name="connsiteY3-18" fmla="*/ 479582 h 479582"/>
                <a:gd name="connsiteX4-19" fmla="*/ 0 w 7517041"/>
                <a:gd name="connsiteY4-20" fmla="*/ 479582 h 479582"/>
                <a:gd name="connsiteX5-21" fmla="*/ 0 w 7517041"/>
                <a:gd name="connsiteY5-22" fmla="*/ 0 h 479582"/>
                <a:gd name="connsiteX0-23" fmla="*/ 0 w 7517041"/>
                <a:gd name="connsiteY0-24" fmla="*/ 0 h 479582"/>
                <a:gd name="connsiteX1-25" fmla="*/ 7517041 w 7517041"/>
                <a:gd name="connsiteY1-26" fmla="*/ 0 h 479582"/>
                <a:gd name="connsiteX2-27" fmla="*/ 7274999 w 7517041"/>
                <a:gd name="connsiteY2-28" fmla="*/ 239230 h 479582"/>
                <a:gd name="connsiteX3-29" fmla="*/ 7517041 w 7517041"/>
                <a:gd name="connsiteY3-30" fmla="*/ 479582 h 479582"/>
                <a:gd name="connsiteX4-31" fmla="*/ 0 w 7517041"/>
                <a:gd name="connsiteY4-32" fmla="*/ 479582 h 479582"/>
                <a:gd name="connsiteX5-33" fmla="*/ 0 w 7517041"/>
                <a:gd name="connsiteY5-34" fmla="*/ 0 h 479582"/>
                <a:gd name="connsiteX0-35" fmla="*/ 0 w 7517041"/>
                <a:gd name="connsiteY0-36" fmla="*/ 0 h 479582"/>
                <a:gd name="connsiteX1-37" fmla="*/ 7517041 w 7517041"/>
                <a:gd name="connsiteY1-38" fmla="*/ 0 h 479582"/>
                <a:gd name="connsiteX2-39" fmla="*/ 7274999 w 7517041"/>
                <a:gd name="connsiteY2-40" fmla="*/ 239230 h 479582"/>
                <a:gd name="connsiteX3-41" fmla="*/ 7517041 w 7517041"/>
                <a:gd name="connsiteY3-42" fmla="*/ 479582 h 479582"/>
                <a:gd name="connsiteX4-43" fmla="*/ 0 w 7517041"/>
                <a:gd name="connsiteY4-44" fmla="*/ 479582 h 479582"/>
                <a:gd name="connsiteX5-45" fmla="*/ 0 w 7517041"/>
                <a:gd name="connsiteY5-46" fmla="*/ 0 h 479582"/>
                <a:gd name="connsiteX0-47" fmla="*/ 0 w 7517066"/>
                <a:gd name="connsiteY0-48" fmla="*/ 0 h 479582"/>
                <a:gd name="connsiteX1-49" fmla="*/ 7517041 w 7517066"/>
                <a:gd name="connsiteY1-50" fmla="*/ 0 h 479582"/>
                <a:gd name="connsiteX2-51" fmla="*/ 7274999 w 7517066"/>
                <a:gd name="connsiteY2-52" fmla="*/ 239230 h 479582"/>
                <a:gd name="connsiteX3-53" fmla="*/ 7517041 w 7517066"/>
                <a:gd name="connsiteY3-54" fmla="*/ 479582 h 479582"/>
                <a:gd name="connsiteX4-55" fmla="*/ 0 w 7517066"/>
                <a:gd name="connsiteY4-56" fmla="*/ 479582 h 479582"/>
                <a:gd name="connsiteX5-57" fmla="*/ 0 w 7517066"/>
                <a:gd name="connsiteY5-58" fmla="*/ 0 h 479582"/>
                <a:gd name="connsiteX0-59" fmla="*/ 0 w 7517114"/>
                <a:gd name="connsiteY0-60" fmla="*/ 0 h 479582"/>
                <a:gd name="connsiteX1-61" fmla="*/ 7517041 w 7517114"/>
                <a:gd name="connsiteY1-62" fmla="*/ 0 h 479582"/>
                <a:gd name="connsiteX2-63" fmla="*/ 7274999 w 7517114"/>
                <a:gd name="connsiteY2-64" fmla="*/ 239230 h 479582"/>
                <a:gd name="connsiteX3-65" fmla="*/ 7517041 w 7517114"/>
                <a:gd name="connsiteY3-66" fmla="*/ 479582 h 479582"/>
                <a:gd name="connsiteX4-67" fmla="*/ 0 w 7517114"/>
                <a:gd name="connsiteY4-68" fmla="*/ 479582 h 479582"/>
                <a:gd name="connsiteX5-69" fmla="*/ 0 w 7517114"/>
                <a:gd name="connsiteY5-70" fmla="*/ 0 h 4795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7517114" h="479582">
                  <a:moveTo>
                    <a:pt x="0" y="0"/>
                  </a:moveTo>
                  <a:lnTo>
                    <a:pt x="7517041" y="0"/>
                  </a:lnTo>
                  <a:cubicBezTo>
                    <a:pt x="7519969" y="6718"/>
                    <a:pt x="7268896" y="232512"/>
                    <a:pt x="7274999" y="239230"/>
                  </a:cubicBezTo>
                  <a:cubicBezTo>
                    <a:pt x="7266780" y="236797"/>
                    <a:pt x="7522085" y="478840"/>
                    <a:pt x="7517041" y="479582"/>
                  </a:cubicBezTo>
                  <a:lnTo>
                    <a:pt x="0" y="479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90067" y="2128868"/>
              <a:ext cx="6529076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我的项目草图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t6designsprint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今天</a:t>
              </a:r>
              <a:r>
                <a:rPr lang="zh-CN" altLang="en-US" sz="1600" dirty="0">
                  <a:latin typeface="Futura Condensed"/>
                  <a:cs typeface="Futura Condensed"/>
                </a:rPr>
                <a:t>你准备做项目的哪个部分？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为了取得进展，你可能需要什么</a:t>
              </a:r>
              <a:r>
                <a:rPr lang="zh-CN" altLang="en-US" sz="1600" dirty="0" smtClean="0">
                  <a:latin typeface="Futura Condensed"/>
                  <a:cs typeface="Futura Condensed"/>
                </a:rPr>
                <a:t>帮助？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457995" y="647673"/>
            <a:ext cx="2815942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800" dirty="0" smtClean="0">
                <a:latin typeface="Futura Condensed"/>
                <a:cs typeface="Futura Condensed"/>
              </a:rPr>
              <a:t>设计冲刺</a:t>
            </a:r>
            <a:endParaRPr lang="en-US" altLang="zh-CN" sz="3800" dirty="0" smtClean="0">
              <a:latin typeface="Futura Condensed"/>
              <a:cs typeface="Futura Condensed"/>
            </a:endParaRPr>
          </a:p>
          <a:p>
            <a:r>
              <a:rPr lang="zh-CN" altLang="en-US" sz="3800" dirty="0" smtClean="0">
                <a:latin typeface="Futura Condensed"/>
                <a:cs typeface="Futura Condensed"/>
              </a:rPr>
              <a:t>反思</a:t>
            </a:r>
            <a:endParaRPr lang="en-US" sz="3800" dirty="0" smtClean="0">
              <a:latin typeface="Futura Condensed"/>
              <a:cs typeface="Futura Condensed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6840670" y="0"/>
            <a:ext cx="493776" cy="2791968"/>
            <a:chOff x="550334" y="0"/>
            <a:chExt cx="493776" cy="2791968"/>
          </a:xfrm>
        </p:grpSpPr>
        <p:pic>
          <p:nvPicPr>
            <p:cNvPr id="33" name="Picture 32" descr="Unit6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34" y="0"/>
              <a:ext cx="493776" cy="2791968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5400000">
              <a:off x="-422530" y="1017693"/>
              <a:ext cx="2434164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</a:t>
              </a:r>
              <a:r>
                <a:rPr lang="en-US" sz="2000" dirty="0" smtClean="0">
                  <a:solidFill>
                    <a:schemeClr val="bg1"/>
                  </a:solidFill>
                  <a:latin typeface="Futura Condensed"/>
                  <a:cs typeface="Futura Condensed"/>
                </a:rPr>
                <a:t>6 </a:t>
              </a:r>
              <a:r>
                <a:rPr lang="zh-CN" altLang="en-US" sz="2000" dirty="0" smtClean="0">
                  <a:solidFill>
                    <a:schemeClr val="bg1"/>
                  </a:solidFill>
                </a:rPr>
                <a:t>回顾</a:t>
              </a:r>
              <a:r>
                <a:rPr lang="zh-CN" altLang="en-US" sz="2000" dirty="0">
                  <a:solidFill>
                    <a:schemeClr val="bg1"/>
                  </a:solidFill>
                </a:rPr>
                <a:t>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/>
          <p:cNvGrpSpPr/>
          <p:nvPr/>
        </p:nvGrpSpPr>
        <p:grpSpPr>
          <a:xfrm>
            <a:off x="539756" y="2966076"/>
            <a:ext cx="6694076" cy="4666447"/>
            <a:chOff x="539756" y="2972508"/>
            <a:chExt cx="6694076" cy="4666447"/>
          </a:xfrm>
        </p:grpSpPr>
        <p:grpSp>
          <p:nvGrpSpPr>
            <p:cNvPr id="54" name="Group 53"/>
            <p:cNvGrpSpPr/>
            <p:nvPr/>
          </p:nvGrpSpPr>
          <p:grpSpPr>
            <a:xfrm>
              <a:off x="539756" y="2972508"/>
              <a:ext cx="6694076" cy="4666447"/>
              <a:chOff x="539756" y="2570480"/>
              <a:chExt cx="6694076" cy="4666447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539756" y="2570480"/>
                <a:ext cx="6694076" cy="4666447"/>
                <a:chOff x="539756" y="2756196"/>
                <a:chExt cx="6694076" cy="4523954"/>
              </a:xfrm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1680370" y="2756196"/>
                  <a:ext cx="1851154" cy="4523954"/>
                </a:xfrm>
                <a:prstGeom prst="rect">
                  <a:avLst/>
                </a:prstGeom>
                <a:solidFill>
                  <a:srgbClr val="FFC2BC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3531524" y="2756196"/>
                  <a:ext cx="1851154" cy="4523954"/>
                </a:xfrm>
                <a:prstGeom prst="rect">
                  <a:avLst/>
                </a:prstGeom>
                <a:solidFill>
                  <a:srgbClr val="FFFFCA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5382678" y="2756196"/>
                  <a:ext cx="1851154" cy="4523954"/>
                </a:xfrm>
                <a:prstGeom prst="rect">
                  <a:avLst/>
                </a:prstGeom>
                <a:solidFill>
                  <a:srgbClr val="C3FFC8"/>
                </a:solidFill>
                <a:ln w="3175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7" name="Group 66"/>
                <p:cNvGrpSpPr/>
                <p:nvPr/>
              </p:nvGrpSpPr>
              <p:grpSpPr>
                <a:xfrm>
                  <a:off x="539756" y="2756196"/>
                  <a:ext cx="6694075" cy="4523954"/>
                  <a:chOff x="539756" y="2833941"/>
                  <a:chExt cx="6694075" cy="4523954"/>
                </a:xfrm>
              </p:grpSpPr>
              <p:sp>
                <p:nvSpPr>
                  <p:cNvPr id="68" name="Rectangle 67"/>
                  <p:cNvSpPr/>
                  <p:nvPr/>
                </p:nvSpPr>
                <p:spPr>
                  <a:xfrm>
                    <a:off x="549584" y="2833941"/>
                    <a:ext cx="1130786" cy="4523954"/>
                  </a:xfrm>
                  <a:prstGeom prst="rect">
                    <a:avLst/>
                  </a:prstGeom>
                  <a:noFill/>
                  <a:ln w="3175" cmpd="sng">
                    <a:solidFill>
                      <a:schemeClr val="tx1"/>
                    </a:solidFill>
                    <a:prstDash val="soli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9" name="Group 68"/>
                  <p:cNvGrpSpPr/>
                  <p:nvPr/>
                </p:nvGrpSpPr>
                <p:grpSpPr>
                  <a:xfrm>
                    <a:off x="539756" y="4607350"/>
                    <a:ext cx="6694075" cy="2750545"/>
                    <a:chOff x="539756" y="4787650"/>
                    <a:chExt cx="6694075" cy="2750545"/>
                  </a:xfrm>
                </p:grpSpPr>
                <p:cxnSp>
                  <p:nvCxnSpPr>
                    <p:cNvPr id="70" name="Straight Connector 69"/>
                    <p:cNvCxnSpPr/>
                    <p:nvPr/>
                  </p:nvCxnSpPr>
                  <p:spPr>
                    <a:xfrm>
                      <a:off x="551119" y="4787650"/>
                      <a:ext cx="6682712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1" name="Straight Connector 70"/>
                    <p:cNvCxnSpPr/>
                    <p:nvPr/>
                  </p:nvCxnSpPr>
                  <p:spPr>
                    <a:xfrm>
                      <a:off x="551119" y="6162922"/>
                      <a:ext cx="6682712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2" name="Straight Connector 71"/>
                    <p:cNvCxnSpPr/>
                    <p:nvPr/>
                  </p:nvCxnSpPr>
                  <p:spPr>
                    <a:xfrm>
                      <a:off x="539756" y="7538195"/>
                      <a:ext cx="6694075" cy="0"/>
                    </a:xfrm>
                    <a:prstGeom prst="line">
                      <a:avLst/>
                    </a:prstGeom>
                    <a:ln w="317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cxnSp>
            <p:nvCxnSpPr>
              <p:cNvPr id="60" name="Straight Connector 59"/>
              <p:cNvCxnSpPr/>
              <p:nvPr/>
            </p:nvCxnSpPr>
            <p:spPr>
              <a:xfrm>
                <a:off x="551120" y="2981155"/>
                <a:ext cx="6682712" cy="0"/>
              </a:xfrm>
              <a:prstGeom prst="line">
                <a:avLst/>
              </a:prstGeom>
              <a:ln w="3175" cmpd="sng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/>
            <p:cNvSpPr txBox="1"/>
            <p:nvPr/>
          </p:nvSpPr>
          <p:spPr>
            <a:xfrm flipH="1">
              <a:off x="551120" y="3034807"/>
              <a:ext cx="11292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反馈者</a:t>
              </a:r>
              <a:endParaRPr lang="en-US" sz="1100" dirty="0">
                <a:latin typeface="Futura Condensed"/>
                <a:cs typeface="Futura Condensed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 flipH="1">
              <a:off x="3501043" y="2982553"/>
              <a:ext cx="188163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1000" dirty="0"/>
                <a:t>[ </a:t>
              </a:r>
              <a:r>
                <a:rPr lang="zh-CN" altLang="en-US" sz="1000" dirty="0"/>
                <a:t>黄</a:t>
              </a:r>
              <a:r>
                <a:rPr lang="en-US" altLang="zh-CN" sz="1000" dirty="0"/>
                <a:t>] </a:t>
              </a:r>
              <a:r>
                <a:rPr lang="zh-CN" altLang="en-US" sz="1000" dirty="0" smtClean="0">
                  <a:sym typeface="+mn-ea"/>
                </a:rPr>
                <a:t>哪些</a:t>
              </a:r>
              <a:r>
                <a:rPr lang="zh-CN" altLang="en-US" sz="1000" dirty="0">
                  <a:sym typeface="+mn-ea"/>
                </a:rPr>
                <a:t>地方有点让人不理解或可以用不同方式去做？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 flipH="1">
              <a:off x="1646280" y="2988082"/>
              <a:ext cx="192643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1000" dirty="0"/>
                <a:t>[ </a:t>
              </a:r>
              <a:r>
                <a:rPr lang="zh-CN" altLang="en-US" sz="1000" dirty="0"/>
                <a:t>红</a:t>
              </a:r>
              <a:r>
                <a:rPr lang="en-US" altLang="zh-CN" sz="1000" dirty="0"/>
                <a:t>] </a:t>
              </a:r>
              <a:r>
                <a:rPr lang="zh-CN" altLang="en-US" sz="1000" dirty="0" smtClean="0">
                  <a:sym typeface="+mn-ea"/>
                </a:rPr>
                <a:t>哪些</a:t>
              </a:r>
              <a:r>
                <a:rPr lang="zh-CN" altLang="en-US" sz="1000" dirty="0">
                  <a:sym typeface="+mn-ea"/>
                </a:rPr>
                <a:t>地方不工作或者可以改进的？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 flipH="1">
              <a:off x="5362356" y="2982553"/>
              <a:ext cx="187147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1000" dirty="0"/>
                <a:t>[ </a:t>
              </a:r>
              <a:r>
                <a:rPr lang="zh-CN" altLang="en-US" sz="1000" dirty="0"/>
                <a:t>绿</a:t>
              </a:r>
              <a:r>
                <a:rPr lang="en-US" altLang="zh-CN" sz="1000" dirty="0"/>
                <a:t>] </a:t>
              </a:r>
              <a:r>
                <a:rPr lang="zh-CN" altLang="en-US" sz="1000" dirty="0" smtClean="0">
                  <a:sym typeface="+mn-ea"/>
                </a:rPr>
                <a:t>哪些</a:t>
              </a:r>
              <a:r>
                <a:rPr lang="zh-CN" altLang="en-US" sz="1000" dirty="0">
                  <a:sym typeface="+mn-ea"/>
                </a:rPr>
                <a:t>地方工作得很好，或是你很喜欢的？</a:t>
              </a:r>
              <a:endParaRPr lang="en-US" sz="1000" dirty="0">
                <a:latin typeface="Futura Condensed"/>
                <a:cs typeface="Futura Condensed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2143975"/>
            <a:ext cx="7772400" cy="476372"/>
            <a:chOff x="0" y="2143975"/>
            <a:chExt cx="7772400" cy="476372"/>
          </a:xfrm>
        </p:grpSpPr>
        <p:sp>
          <p:nvSpPr>
            <p:cNvPr id="45" name="Rectangle 44"/>
            <p:cNvSpPr/>
            <p:nvPr/>
          </p:nvSpPr>
          <p:spPr>
            <a:xfrm flipH="1">
              <a:off x="0" y="2143975"/>
              <a:ext cx="7772400" cy="476372"/>
            </a:xfrm>
            <a:prstGeom prst="rect">
              <a:avLst/>
            </a:prstGeom>
            <a:solidFill>
              <a:srgbClr val="EA6A0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 flipH="1">
              <a:off x="448729" y="2152277"/>
              <a:ext cx="2776169" cy="46166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红，黄，绿</a:t>
              </a:r>
              <a:endParaRPr lang="en-US" sz="24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447989" y="8238907"/>
            <a:ext cx="6942716" cy="1106170"/>
          </a:xfrm>
          <a:prstGeom prst="rect">
            <a:avLst/>
          </a:prstGeom>
          <a:noFill/>
          <a:ln w="6350" cmpd="sng">
            <a:noFill/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r>
              <a:rPr lang="zh-CN" altLang="en-US" sz="1200" dirty="0"/>
              <a:t>从以下角度分析项目可能会有所帮助</a:t>
            </a:r>
            <a:r>
              <a:rPr lang="en-US" altLang="zh-CN" sz="1200" dirty="0"/>
              <a:t>:</a:t>
            </a:r>
            <a:endParaRPr lang="en-US" altLang="zh-CN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清晰度</a:t>
            </a:r>
            <a:r>
              <a:rPr lang="zh-CN" altLang="en-US" sz="1200" dirty="0"/>
              <a:t>：你是否了解这个项目要做什么？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特征</a:t>
            </a:r>
            <a:r>
              <a:rPr lang="zh-CN" altLang="en-US" sz="1200" dirty="0"/>
              <a:t>：项目有何特色？是否能如预期一样运行？</a:t>
            </a:r>
            <a:endParaRPr lang="zh-CN" altLang="en-US" sz="1200" dirty="0"/>
          </a:p>
          <a:p>
            <a:r>
              <a:rPr lang="en-US" altLang="zh-CN" sz="1200" dirty="0"/>
              <a:t>+ 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吸引力</a:t>
            </a:r>
            <a:r>
              <a:rPr lang="zh-CN" altLang="en-US" sz="1200" dirty="0"/>
              <a:t>：这个项目有多吸引人</a:t>
            </a:r>
            <a:r>
              <a:rPr lang="en-US" altLang="zh-CN" sz="1200" dirty="0"/>
              <a:t>? </a:t>
            </a:r>
            <a:r>
              <a:rPr lang="zh-CN" altLang="en-US" sz="1200" dirty="0"/>
              <a:t>它是否有互动性、原创性、复杂度、趣味性</a:t>
            </a:r>
            <a:r>
              <a:rPr lang="en-US" altLang="zh-CN" sz="1200" dirty="0"/>
              <a:t>? </a:t>
            </a:r>
            <a:r>
              <a:rPr lang="zh-CN" altLang="en-US" sz="1200" dirty="0"/>
              <a:t>你和它互动时感觉如何？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73504" y="795911"/>
            <a:ext cx="4986033" cy="805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 smtClean="0"/>
              <a:t>获得</a:t>
            </a:r>
            <a:r>
              <a:rPr lang="zh-CN" altLang="en-US" sz="1100" dirty="0"/>
              <a:t>反馈者</a:t>
            </a:r>
            <a:r>
              <a:rPr lang="en-US" sz="1100" dirty="0" smtClean="0">
                <a:latin typeface="Futura Condensed"/>
                <a:cs typeface="Futura Condensed"/>
              </a:rPr>
              <a:t>: ___________________________________________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  <a:p>
            <a:pPr>
              <a:lnSpc>
                <a:spcPct val="150000"/>
              </a:lnSpc>
            </a:pPr>
            <a:endParaRPr lang="en-US" sz="500" dirty="0">
              <a:latin typeface="Futura Condensed"/>
              <a:cs typeface="Futura Condensed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/>
              <a:t>项目</a:t>
            </a:r>
            <a:r>
              <a:rPr lang="zh-CN" altLang="en-US" sz="1100" dirty="0" smtClean="0"/>
              <a:t>标题</a:t>
            </a:r>
            <a:r>
              <a:rPr lang="en-US" sz="1100" dirty="0" smtClean="0">
                <a:latin typeface="Futura Condensed"/>
                <a:cs typeface="Futura Condensed"/>
              </a:rPr>
              <a:t>: ____________________________________________</a:t>
            </a:r>
            <a:endParaRPr lang="en-US" sz="1100" dirty="0">
              <a:latin typeface="Futura Condensed"/>
              <a:cs typeface="Futura Condense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6240" y="839680"/>
            <a:ext cx="2815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项目反馈</a:t>
            </a:r>
            <a:endParaRPr lang="en-US" sz="28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3540777" y="1521818"/>
            <a:ext cx="2203704" cy="551815"/>
          </a:xfrm>
          <a:prstGeom prst="rect">
            <a:avLst/>
          </a:prstGeom>
          <a:noFill/>
          <a:ln w="6350" cmpd="sng">
            <a:solidFill>
              <a:schemeClr val="tx1"/>
            </a:solidFill>
            <a:prstDash val="dash"/>
          </a:ln>
        </p:spPr>
        <p:txBody>
          <a:bodyPr wrap="square" tIns="91440" bIns="91440" rtlCol="0" anchor="ctr" anchorCtr="0">
            <a:spAutoFit/>
          </a:bodyPr>
          <a:lstStyle/>
          <a:p>
            <a:pPr algn="just"/>
            <a:r>
              <a:rPr lang="zh-CN" altLang="en-US" sz="1200" dirty="0"/>
              <a:t>使用以下空白处或者你自己的设计日志来回答下列问题</a:t>
            </a:r>
            <a:endParaRPr lang="en-US" sz="1200" dirty="0">
              <a:latin typeface="Futura Condensed"/>
              <a:cs typeface="Futura Condensed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7995" y="2725094"/>
            <a:ext cx="6871221" cy="3167708"/>
            <a:chOff x="457995" y="2725094"/>
            <a:chExt cx="6871221" cy="3167708"/>
          </a:xfrm>
        </p:grpSpPr>
        <p:sp>
          <p:nvSpPr>
            <p:cNvPr id="104" name="Rectangle 103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57995" y="2725094"/>
              <a:ext cx="6871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 smtClean="0">
                  <a:latin typeface="Futura Condensed"/>
                  <a:cs typeface="Futura Condensed"/>
                </a:rPr>
                <a:t>你</a:t>
              </a:r>
              <a:r>
                <a:rPr lang="zh-CN" altLang="en-US" sz="1600" dirty="0">
                  <a:latin typeface="Futura Condensed"/>
                  <a:cs typeface="Futura Condensed"/>
                </a:rPr>
                <a:t>项目的哪方面得到其他人的</a:t>
              </a:r>
              <a:r>
                <a:rPr lang="zh-CN" altLang="en-US" sz="1600" dirty="0" smtClean="0">
                  <a:latin typeface="Futura Condensed"/>
                  <a:cs typeface="Futura Condensed"/>
                </a:rPr>
                <a:t>反馈</a:t>
              </a:r>
              <a:r>
                <a:rPr lang="en-US" altLang="zh-CN" sz="1600" dirty="0" smtClean="0">
                  <a:latin typeface="Futura Condensed"/>
                  <a:cs typeface="Futura Condensed"/>
                </a:rPr>
                <a:t>?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/>
          <p:cNvGrpSpPr/>
          <p:nvPr/>
        </p:nvGrpSpPr>
        <p:grpSpPr>
          <a:xfrm>
            <a:off x="457995" y="6011157"/>
            <a:ext cx="6871221" cy="3167708"/>
            <a:chOff x="457995" y="2725094"/>
            <a:chExt cx="6871221" cy="3167708"/>
          </a:xfrm>
        </p:grpSpPr>
        <p:sp>
          <p:nvSpPr>
            <p:cNvPr id="108" name="Rectangle 107"/>
            <p:cNvSpPr/>
            <p:nvPr/>
          </p:nvSpPr>
          <p:spPr>
            <a:xfrm>
              <a:off x="548714" y="3149602"/>
              <a:ext cx="6780502" cy="2743200"/>
            </a:xfrm>
            <a:prstGeom prst="rect">
              <a:avLst/>
            </a:prstGeom>
            <a:noFill/>
            <a:ln w="3175" cmpd="sng">
              <a:solidFill>
                <a:srgbClr val="000000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7995" y="2725094"/>
              <a:ext cx="687122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Lucida Grande" panose="020B0600040502020204"/>
                <a:buChar char="+"/>
              </a:pPr>
              <a:r>
                <a:rPr lang="zh-CN" altLang="en-US" sz="1600" dirty="0">
                  <a:latin typeface="Futura Condensed"/>
                  <a:cs typeface="Futura Condensed"/>
                </a:rPr>
                <a:t>下一步你准备把哪些反馈（如果有的话）融入你的项目？</a:t>
              </a:r>
              <a:endParaRPr lang="en-US" sz="1600" dirty="0">
                <a:latin typeface="Futura Condensed"/>
                <a:cs typeface="Futura Condensed"/>
              </a:endParaRPr>
            </a:p>
          </p:txBody>
        </p:sp>
        <p:cxnSp>
          <p:nvCxnSpPr>
            <p:cNvPr id="110" name="Straight Connector 109"/>
            <p:cNvCxnSpPr/>
            <p:nvPr/>
          </p:nvCxnSpPr>
          <p:spPr>
            <a:xfrm>
              <a:off x="548714" y="3061540"/>
              <a:ext cx="6780501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3540777" y="635270"/>
            <a:ext cx="3108418" cy="584775"/>
            <a:chOff x="3540777" y="635270"/>
            <a:chExt cx="3171308" cy="584775"/>
          </a:xfrm>
        </p:grpSpPr>
        <p:sp>
          <p:nvSpPr>
            <p:cNvPr id="115" name="TextBox 114"/>
            <p:cNvSpPr txBox="1"/>
            <p:nvPr/>
          </p:nvSpPr>
          <p:spPr>
            <a:xfrm>
              <a:off x="3540777" y="635270"/>
              <a:ext cx="3171308" cy="584775"/>
            </a:xfrm>
            <a:prstGeom prst="rect">
              <a:avLst/>
            </a:prstGeom>
            <a:noFill/>
            <a:ln w="6350" cmpd="sng">
              <a:solidFill>
                <a:schemeClr val="tx1"/>
              </a:solidFill>
              <a:prstDash val="dash"/>
            </a:ln>
          </p:spPr>
          <p:txBody>
            <a:bodyPr wrap="square" tIns="91440" bIns="91440" rtlCol="0" anchor="ctr" anchorCtr="0">
              <a:spAutoFit/>
            </a:bodyPr>
            <a:lstStyle/>
            <a:p>
              <a:r>
                <a:rPr lang="zh-CN" altLang="en-US" sz="1400" dirty="0">
                  <a:latin typeface="Futura Condensed"/>
                  <a:cs typeface="Futura Condensed"/>
                </a:rPr>
                <a:t>姓名</a:t>
              </a:r>
              <a:r>
                <a:rPr lang="en-US" sz="1200" dirty="0">
                  <a:latin typeface="Futura Condensed"/>
                  <a:cs typeface="Futura Condensed"/>
                </a:rPr>
                <a:t>: </a:t>
              </a:r>
              <a:endParaRPr lang="en-US" sz="1200" dirty="0">
                <a:latin typeface="Futura Condensed"/>
                <a:cs typeface="Futura Condensed"/>
              </a:endParaRPr>
            </a:p>
            <a:p>
              <a:r>
                <a:rPr lang="en-US" sz="1200" dirty="0">
                  <a:latin typeface="Futura Condensed"/>
                  <a:cs typeface="Futura Condensed"/>
                </a:rPr>
                <a:t> </a:t>
              </a:r>
              <a:endParaRPr lang="en-US" sz="1200" dirty="0">
                <a:latin typeface="Futura Condensed"/>
                <a:cs typeface="Futura Condensed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631675" y="1122673"/>
              <a:ext cx="3017520" cy="0"/>
            </a:xfrm>
            <a:prstGeom prst="line">
              <a:avLst/>
            </a:prstGeom>
            <a:ln w="952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6840670" y="0"/>
            <a:ext cx="493776" cy="2791968"/>
            <a:chOff x="550334" y="0"/>
            <a:chExt cx="493776" cy="2791968"/>
          </a:xfrm>
        </p:grpSpPr>
        <p:pic>
          <p:nvPicPr>
            <p:cNvPr id="33" name="Picture 32" descr="Unit6activity.png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34" y="0"/>
              <a:ext cx="493776" cy="2791968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5400000">
              <a:off x="-422530" y="1017693"/>
              <a:ext cx="2434164" cy="39878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Futura Condensed"/>
                  <a:cs typeface="Futura Condensed"/>
                </a:rPr>
                <a:t> UNIT 6 </a:t>
              </a:r>
              <a:r>
                <a:rPr lang="zh-CN" altLang="en-US" sz="2000" dirty="0">
                  <a:solidFill>
                    <a:schemeClr val="bg1"/>
                  </a:solidFill>
                </a:rPr>
                <a:t>回顾小结</a:t>
              </a:r>
              <a:endParaRPr lang="en-US" sz="2000" dirty="0">
                <a:solidFill>
                  <a:schemeClr val="bg1"/>
                </a:solidFill>
                <a:latin typeface="Futura Condensed"/>
                <a:cs typeface="Futura Condensed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57200" y="595840"/>
            <a:ext cx="281594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项</a:t>
            </a:r>
            <a:r>
              <a:rPr lang="zh-CN" altLang="en-US" sz="3600" dirty="0" smtClean="0"/>
              <a:t>目反馈</a:t>
            </a:r>
            <a:endParaRPr lang="en-US" altLang="zh-CN" sz="3600" dirty="0" smtClean="0"/>
          </a:p>
          <a:p>
            <a:r>
              <a:rPr lang="zh-CN" altLang="en-US" sz="3600" dirty="0" smtClean="0"/>
              <a:t>反思</a:t>
            </a:r>
            <a:endParaRPr lang="en-US" sz="3400" dirty="0" smtClean="0">
              <a:latin typeface="Futura Condensed"/>
              <a:cs typeface="Futu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2102</Words>
  <Application>WPS Presentation</Application>
  <PresentationFormat>Custom</PresentationFormat>
  <Paragraphs>244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SimSun</vt:lpstr>
      <vt:lpstr>Wingdings</vt:lpstr>
      <vt:lpstr>Futura Condensed</vt:lpstr>
      <vt:lpstr>Thonburi</vt:lpstr>
      <vt:lpstr>Arial</vt:lpstr>
      <vt:lpstr>Lucida Grande</vt:lpstr>
      <vt:lpstr>SimSun</vt:lpstr>
      <vt:lpstr>宋体-简</vt:lpstr>
      <vt:lpstr>微软雅黑</vt:lpstr>
      <vt:lpstr>汉仪旗黑</vt:lpstr>
      <vt:lpstr>Arial Unicode MS</vt:lpstr>
      <vt:lpstr>Calibri</vt:lpstr>
      <vt:lpstr>Helvetica Neue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Christan Balch</dc:creator>
  <cp:lastModifiedBy>hello_mac</cp:lastModifiedBy>
  <cp:revision>811</cp:revision>
  <cp:lastPrinted>2020-10-08T08:58:45Z</cp:lastPrinted>
  <dcterms:created xsi:type="dcterms:W3CDTF">2020-10-08T08:58:45Z</dcterms:created>
  <dcterms:modified xsi:type="dcterms:W3CDTF">2020-10-08T08:58:45Z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